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4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0.svg" ContentType="image/svg+xml"/>
  <Override PartName="/ppt/media/image52.svg" ContentType="image/svg+xml"/>
  <Override PartName="/ppt/media/image54.svg" ContentType="image/svg+xml"/>
  <Override PartName="/ppt/media/image56.svg" ContentType="image/svg+xml"/>
  <Override PartName="/ppt/media/image58.svg" ContentType="image/svg+xml"/>
  <Override PartName="/ppt/media/image60.svg" ContentType="image/svg+xml"/>
  <Override PartName="/ppt/media/image62.svg" ContentType="image/svg+xml"/>
  <Override PartName="/ppt/media/image64.svg" ContentType="image/svg+xml"/>
  <Override PartName="/ppt/media/image66.svg" ContentType="image/svg+xml"/>
  <Override PartName="/ppt/media/image68.svg" ContentType="image/svg+xml"/>
  <Override PartName="/ppt/media/image70.svg" ContentType="image/svg+xml"/>
  <Override PartName="/ppt/media/image72.svg" ContentType="image/svg+xml"/>
  <Override PartName="/ppt/media/image74.svg" ContentType="image/svg+xml"/>
  <Override PartName="/ppt/media/image76.svg" ContentType="image/svg+xml"/>
  <Override PartName="/ppt/media/image78.svg" ContentType="image/svg+xml"/>
  <Override PartName="/ppt/media/image80.svg" ContentType="image/svg+xml"/>
  <Override PartName="/ppt/media/image82.svg" ContentType="image/svg+xml"/>
  <Override PartName="/ppt/media/image84.svg" ContentType="image/svg+xml"/>
  <Override PartName="/ppt/media/image86.svg" ContentType="image/svg+xml"/>
  <Override PartName="/ppt/media/image88.svg" ContentType="image/svg+xml"/>
  <Override PartName="/ppt/media/image9.svg" ContentType="image/svg+xml"/>
  <Override PartName="/ppt/media/image90.svg" ContentType="image/svg+xml"/>
  <Override PartName="/ppt/media/image92.svg" ContentType="image/svg+xml"/>
  <Override PartName="/ppt/media/image94.svg" ContentType="image/svg+xml"/>
  <Override PartName="/ppt/media/image96.svg" ContentType="image/svg+xml"/>
  <Override PartName="/ppt/media/image9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60" r:id="rId3"/>
    <p:sldId id="257" r:id="rId5"/>
    <p:sldId id="314" r:id="rId6"/>
    <p:sldId id="275" r:id="rId7"/>
    <p:sldId id="262" r:id="rId8"/>
    <p:sldId id="258" r:id="rId9"/>
    <p:sldId id="301" r:id="rId10"/>
    <p:sldId id="256" r:id="rId11"/>
    <p:sldId id="263" r:id="rId12"/>
    <p:sldId id="315" r:id="rId13"/>
    <p:sldId id="269" r:id="rId14"/>
    <p:sldId id="264" r:id="rId15"/>
    <p:sldId id="332" r:id="rId16"/>
    <p:sldId id="333" r:id="rId17"/>
    <p:sldId id="334" r:id="rId18"/>
    <p:sldId id="335" r:id="rId19"/>
    <p:sldId id="336" r:id="rId20"/>
    <p:sldId id="292" r:id="rId21"/>
    <p:sldId id="316" r:id="rId22"/>
    <p:sldId id="276" r:id="rId23"/>
    <p:sldId id="277" r:id="rId24"/>
    <p:sldId id="300" r:id="rId25"/>
    <p:sldId id="304" r:id="rId26"/>
    <p:sldId id="294" r:id="rId27"/>
  </p:sldIdLst>
  <p:sldSz cx="12192000" cy="6858000"/>
  <p:notesSz cx="6858000" cy="9144000"/>
  <p:embeddedFontLst>
    <p:embeddedFont>
      <p:font typeface="Old English Text MT" panose="03040902040508030806" charset="0"/>
      <p:regular r:id="rId31"/>
    </p:embeddedFont>
    <p:embeddedFont>
      <p:font typeface="微软雅黑" panose="020B0503020204020204" charset="-122"/>
      <p:regular r:id="rId32"/>
    </p:embeddedFont>
    <p:embeddedFont>
      <p:font typeface="汉仪大白兔 W" panose="00020600040101010101" charset="-122"/>
      <p:regular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3" userDrawn="1">
          <p15:clr>
            <a:srgbClr val="A4A3A4"/>
          </p15:clr>
        </p15:guide>
        <p15:guide id="2" pos="38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37533"/>
    <a:srgbClr val="23326C"/>
    <a:srgbClr val="141C3D"/>
    <a:srgbClr val="A8B5DF"/>
    <a:srgbClr val="EACC89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309" y="27"/>
      </p:cViewPr>
      <p:guideLst>
        <p:guide orient="horz" pos="2163"/>
        <p:guide pos="389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36538461538462"/>
          <c:y val="0.00506585612968592"/>
          <c:w val="0.951923076923077"/>
          <c:h val="0.80672070246538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141C3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23326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3"/>
        <c:overlap val="0"/>
        <c:axId val="975809562"/>
        <c:axId val="21922963"/>
      </c:barChart>
      <c:catAx>
        <c:axId val="97580956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21922963"/>
        <c:crosses val="autoZero"/>
        <c:auto val="1"/>
        <c:lblAlgn val="ctr"/>
        <c:lblOffset val="100"/>
        <c:noMultiLvlLbl val="0"/>
      </c:catAx>
      <c:valAx>
        <c:axId val="219229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97580956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524000156143179"/>
          <c:y val="0.84528997775009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522a1b8-914c-4218-82ce-ab1457d51aa9}"/>
      </c:ext>
    </c:extLst>
  </c:chart>
  <c:spPr>
    <a:noFill/>
    <a:ln w="6350" cap="flat" cmpd="sng" algn="ctr">
      <a:noFill/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旗黑-55简" charset="-122"/>
                <a:ea typeface="汉仪旗黑-55简" charset="-122"/>
                <a:cs typeface="汉仪旗黑-55简" charset="-122"/>
                <a:sym typeface="汉仪旗黑-55简" charset="-122"/>
              </a:defRPr>
            </a:pPr>
            <a:r>
              <a:rPr lang="zh-CN" altLang="en-US"/>
              <a:t>数据</a:t>
            </a:r>
            <a:endParaRPr lang="zh-CN" altLang="en-US"/>
          </a:p>
        </c:rich>
      </c:tx>
      <c:layout>
        <c:manualLayout>
          <c:xMode val="edge"/>
          <c:yMode val="edge"/>
          <c:x val="0.425415230335318"/>
          <c:y val="0.021028037383177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141C3D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A8B5DF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23326C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A8B5DF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c21329e-b10f-4be8-bb61-1781c331d752}"/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lang="zh-CN">
          <a:latin typeface="汉仪旗黑-55简" charset="-122"/>
          <a:ea typeface="汉仪旗黑-55简" charset="-122"/>
          <a:cs typeface="汉仪旗黑-55简" charset="-122"/>
          <a:sym typeface="汉仪旗黑-55简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ppt</a:t>
            </a:r>
            <a:r>
              <a:rPr lang="zh-CN" altLang="en-US"/>
              <a:t>模版制作：王煦晨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  <a:prstGeom prst="rect">
            <a:avLst/>
          </a:prstGeo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  <a:prstGeom prst="rect">
            <a:avLst/>
          </a:prstGeo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  <a:prstGeom prst="rect">
            <a:avLst/>
          </a:prstGeo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kumimoji="0" lang="en-US" altLang="zh-CN" sz="4800" b="1" i="0" u="none" strike="noStrike" kern="1200" cap="none" spc="400" normalizeH="0" baseline="0" noProof="1">
                <a:ln w="12700">
                  <a:noFill/>
                  <a:prstDash val="solid"/>
                </a:ln>
                <a:solidFill>
                  <a:schemeClr val="bg1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cs"/>
                <a:sym typeface="+mn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tags" Target="../tags/tag57.xml"/><Relationship Id="rId15" Type="http://schemas.openxmlformats.org/officeDocument/2006/relationships/tags" Target="../tags/tag56.xml"/><Relationship Id="rId14" Type="http://schemas.openxmlformats.org/officeDocument/2006/relationships/tags" Target="../tags/tag55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59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58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82.xml"/><Relationship Id="rId3" Type="http://schemas.openxmlformats.org/officeDocument/2006/relationships/image" Target="../media/image5.png"/><Relationship Id="rId2" Type="http://schemas.openxmlformats.org/officeDocument/2006/relationships/tags" Target="../tags/tag8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image" Target="../media/image23.jpeg"/><Relationship Id="rId7" Type="http://schemas.openxmlformats.org/officeDocument/2006/relationships/image" Target="../media/image4.svg"/><Relationship Id="rId6" Type="http://schemas.openxmlformats.org/officeDocument/2006/relationships/image" Target="../media/image22.png"/><Relationship Id="rId5" Type="http://schemas.openxmlformats.org/officeDocument/2006/relationships/tags" Target="../tags/tag85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tags" Target="../tags/tag8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image" Target="../media/image24.png"/><Relationship Id="rId3" Type="http://schemas.openxmlformats.org/officeDocument/2006/relationships/tags" Target="../tags/tag87.xml"/><Relationship Id="rId2" Type="http://schemas.openxmlformats.org/officeDocument/2006/relationships/image" Target="../media/image1.png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97.xml"/><Relationship Id="rId15" Type="http://schemas.openxmlformats.org/officeDocument/2006/relationships/image" Target="../media/image9.svg"/><Relationship Id="rId14" Type="http://schemas.openxmlformats.org/officeDocument/2006/relationships/image" Target="../media/image25.png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98.xml"/><Relationship Id="rId1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99.xml"/><Relationship Id="rId1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00.xml"/><Relationship Id="rId1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01.xml"/><Relationship Id="rId1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02.xml"/><Relationship Id="rId1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112.xml"/><Relationship Id="rId14" Type="http://schemas.openxmlformats.org/officeDocument/2006/relationships/image" Target="../media/image9.svg"/><Relationship Id="rId13" Type="http://schemas.openxmlformats.org/officeDocument/2006/relationships/image" Target="../media/image25.png"/><Relationship Id="rId12" Type="http://schemas.openxmlformats.org/officeDocument/2006/relationships/tags" Target="../tags/tag111.xml"/><Relationship Id="rId11" Type="http://schemas.openxmlformats.org/officeDocument/2006/relationships/image" Target="../media/image32.png"/><Relationship Id="rId10" Type="http://schemas.openxmlformats.org/officeDocument/2006/relationships/tags" Target="../tags/tag110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15.xml"/><Relationship Id="rId6" Type="http://schemas.openxmlformats.org/officeDocument/2006/relationships/image" Target="../media/image4.svg"/><Relationship Id="rId5" Type="http://schemas.openxmlformats.org/officeDocument/2006/relationships/image" Target="../media/image22.png"/><Relationship Id="rId4" Type="http://schemas.openxmlformats.org/officeDocument/2006/relationships/tags" Target="../tags/tag114.xml"/><Relationship Id="rId3" Type="http://schemas.openxmlformats.org/officeDocument/2006/relationships/image" Target="../media/image5.png"/><Relationship Id="rId2" Type="http://schemas.openxmlformats.org/officeDocument/2006/relationships/tags" Target="../tags/tag113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1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60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7.xml"/><Relationship Id="rId2" Type="http://schemas.openxmlformats.org/officeDocument/2006/relationships/image" Target="../media/image33.png"/><Relationship Id="rId1" Type="http://schemas.openxmlformats.org/officeDocument/2006/relationships/tags" Target="../tags/tag1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9.xml"/><Relationship Id="rId5" Type="http://schemas.openxmlformats.org/officeDocument/2006/relationships/image" Target="../media/image35.png"/><Relationship Id="rId4" Type="http://schemas.openxmlformats.org/officeDocument/2006/relationships/image" Target="../media/image9.svg"/><Relationship Id="rId3" Type="http://schemas.openxmlformats.org/officeDocument/2006/relationships/image" Target="../media/image25.png"/><Relationship Id="rId2" Type="http://schemas.openxmlformats.org/officeDocument/2006/relationships/tags" Target="../tags/tag118.xml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image" Target="../media/image38.png"/><Relationship Id="rId7" Type="http://schemas.openxmlformats.org/officeDocument/2006/relationships/tags" Target="../tags/tag123.xml"/><Relationship Id="rId6" Type="http://schemas.openxmlformats.org/officeDocument/2006/relationships/image" Target="../media/image37.jpeg"/><Relationship Id="rId5" Type="http://schemas.openxmlformats.org/officeDocument/2006/relationships/tags" Target="../tags/tag122.xml"/><Relationship Id="rId4" Type="http://schemas.openxmlformats.org/officeDocument/2006/relationships/image" Target="../media/image36.png"/><Relationship Id="rId3" Type="http://schemas.openxmlformats.org/officeDocument/2006/relationships/tags" Target="../tags/tag121.xml"/><Relationship Id="rId23" Type="http://schemas.openxmlformats.org/officeDocument/2006/relationships/notesSlide" Target="../notesSlides/notesSlide8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134.xml"/><Relationship Id="rId20" Type="http://schemas.openxmlformats.org/officeDocument/2006/relationships/image" Target="../media/image9.svg"/><Relationship Id="rId2" Type="http://schemas.openxmlformats.org/officeDocument/2006/relationships/tags" Target="../tags/tag120.xml"/><Relationship Id="rId19" Type="http://schemas.openxmlformats.org/officeDocument/2006/relationships/image" Target="../media/image25.png"/><Relationship Id="rId18" Type="http://schemas.openxmlformats.org/officeDocument/2006/relationships/tags" Target="../tags/tag133.xml"/><Relationship Id="rId17" Type="http://schemas.openxmlformats.org/officeDocument/2006/relationships/tags" Target="../tags/tag132.xml"/><Relationship Id="rId16" Type="http://schemas.openxmlformats.org/officeDocument/2006/relationships/tags" Target="../tags/tag131.xml"/><Relationship Id="rId15" Type="http://schemas.openxmlformats.org/officeDocument/2006/relationships/tags" Target="../tags/tag130.xml"/><Relationship Id="rId14" Type="http://schemas.openxmlformats.org/officeDocument/2006/relationships/tags" Target="../tags/tag129.xml"/><Relationship Id="rId13" Type="http://schemas.openxmlformats.org/officeDocument/2006/relationships/tags" Target="../tags/tag128.xml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37.xml"/><Relationship Id="rId6" Type="http://schemas.openxmlformats.org/officeDocument/2006/relationships/image" Target="../media/image4.svg"/><Relationship Id="rId5" Type="http://schemas.openxmlformats.org/officeDocument/2006/relationships/image" Target="../media/image22.png"/><Relationship Id="rId4" Type="http://schemas.openxmlformats.org/officeDocument/2006/relationships/tags" Target="../tags/tag136.xml"/><Relationship Id="rId3" Type="http://schemas.openxmlformats.org/officeDocument/2006/relationships/image" Target="../media/image5.png"/><Relationship Id="rId2" Type="http://schemas.openxmlformats.org/officeDocument/2006/relationships/tags" Target="../tags/tag135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svg"/><Relationship Id="rId7" Type="http://schemas.openxmlformats.org/officeDocument/2006/relationships/image" Target="../media/image45.png"/><Relationship Id="rId67" Type="http://schemas.openxmlformats.org/officeDocument/2006/relationships/slideLayout" Target="../slideLayouts/slideLayout1.xml"/><Relationship Id="rId66" Type="http://schemas.openxmlformats.org/officeDocument/2006/relationships/tags" Target="../tags/tag140.xml"/><Relationship Id="rId65" Type="http://schemas.openxmlformats.org/officeDocument/2006/relationships/image" Target="../media/image5.png"/><Relationship Id="rId64" Type="http://schemas.openxmlformats.org/officeDocument/2006/relationships/tags" Target="../tags/tag139.xml"/><Relationship Id="rId63" Type="http://schemas.openxmlformats.org/officeDocument/2006/relationships/image" Target="../media/image9.svg"/><Relationship Id="rId62" Type="http://schemas.openxmlformats.org/officeDocument/2006/relationships/image" Target="../media/image25.png"/><Relationship Id="rId61" Type="http://schemas.openxmlformats.org/officeDocument/2006/relationships/tags" Target="../tags/tag138.xml"/><Relationship Id="rId60" Type="http://schemas.openxmlformats.org/officeDocument/2006/relationships/image" Target="../media/image98.svg"/><Relationship Id="rId6" Type="http://schemas.openxmlformats.org/officeDocument/2006/relationships/image" Target="../media/image44.svg"/><Relationship Id="rId59" Type="http://schemas.openxmlformats.org/officeDocument/2006/relationships/image" Target="../media/image97.png"/><Relationship Id="rId58" Type="http://schemas.openxmlformats.org/officeDocument/2006/relationships/image" Target="../media/image96.svg"/><Relationship Id="rId57" Type="http://schemas.openxmlformats.org/officeDocument/2006/relationships/image" Target="../media/image95.png"/><Relationship Id="rId56" Type="http://schemas.openxmlformats.org/officeDocument/2006/relationships/image" Target="../media/image94.svg"/><Relationship Id="rId55" Type="http://schemas.openxmlformats.org/officeDocument/2006/relationships/image" Target="../media/image93.png"/><Relationship Id="rId54" Type="http://schemas.openxmlformats.org/officeDocument/2006/relationships/image" Target="../media/image92.svg"/><Relationship Id="rId53" Type="http://schemas.openxmlformats.org/officeDocument/2006/relationships/image" Target="../media/image91.png"/><Relationship Id="rId52" Type="http://schemas.openxmlformats.org/officeDocument/2006/relationships/image" Target="../media/image90.svg"/><Relationship Id="rId51" Type="http://schemas.openxmlformats.org/officeDocument/2006/relationships/image" Target="../media/image89.png"/><Relationship Id="rId50" Type="http://schemas.openxmlformats.org/officeDocument/2006/relationships/image" Target="../media/image88.svg"/><Relationship Id="rId5" Type="http://schemas.openxmlformats.org/officeDocument/2006/relationships/image" Target="../media/image43.png"/><Relationship Id="rId49" Type="http://schemas.openxmlformats.org/officeDocument/2006/relationships/image" Target="../media/image87.png"/><Relationship Id="rId48" Type="http://schemas.openxmlformats.org/officeDocument/2006/relationships/image" Target="../media/image86.svg"/><Relationship Id="rId47" Type="http://schemas.openxmlformats.org/officeDocument/2006/relationships/image" Target="../media/image85.png"/><Relationship Id="rId46" Type="http://schemas.openxmlformats.org/officeDocument/2006/relationships/image" Target="../media/image84.svg"/><Relationship Id="rId45" Type="http://schemas.openxmlformats.org/officeDocument/2006/relationships/image" Target="../media/image83.png"/><Relationship Id="rId44" Type="http://schemas.openxmlformats.org/officeDocument/2006/relationships/image" Target="../media/image82.svg"/><Relationship Id="rId43" Type="http://schemas.openxmlformats.org/officeDocument/2006/relationships/image" Target="../media/image81.png"/><Relationship Id="rId42" Type="http://schemas.openxmlformats.org/officeDocument/2006/relationships/image" Target="../media/image80.svg"/><Relationship Id="rId41" Type="http://schemas.openxmlformats.org/officeDocument/2006/relationships/image" Target="../media/image79.png"/><Relationship Id="rId40" Type="http://schemas.openxmlformats.org/officeDocument/2006/relationships/image" Target="../media/image78.svg"/><Relationship Id="rId4" Type="http://schemas.openxmlformats.org/officeDocument/2006/relationships/image" Target="../media/image42.svg"/><Relationship Id="rId39" Type="http://schemas.openxmlformats.org/officeDocument/2006/relationships/image" Target="../media/image77.png"/><Relationship Id="rId38" Type="http://schemas.openxmlformats.org/officeDocument/2006/relationships/image" Target="../media/image76.svg"/><Relationship Id="rId37" Type="http://schemas.openxmlformats.org/officeDocument/2006/relationships/image" Target="../media/image75.png"/><Relationship Id="rId36" Type="http://schemas.openxmlformats.org/officeDocument/2006/relationships/image" Target="../media/image74.svg"/><Relationship Id="rId35" Type="http://schemas.openxmlformats.org/officeDocument/2006/relationships/image" Target="../media/image73.png"/><Relationship Id="rId34" Type="http://schemas.openxmlformats.org/officeDocument/2006/relationships/image" Target="../media/image72.svg"/><Relationship Id="rId33" Type="http://schemas.openxmlformats.org/officeDocument/2006/relationships/image" Target="../media/image71.png"/><Relationship Id="rId32" Type="http://schemas.openxmlformats.org/officeDocument/2006/relationships/image" Target="../media/image70.svg"/><Relationship Id="rId31" Type="http://schemas.openxmlformats.org/officeDocument/2006/relationships/image" Target="../media/image69.png"/><Relationship Id="rId30" Type="http://schemas.openxmlformats.org/officeDocument/2006/relationships/image" Target="../media/image68.svg"/><Relationship Id="rId3" Type="http://schemas.openxmlformats.org/officeDocument/2006/relationships/image" Target="../media/image41.png"/><Relationship Id="rId29" Type="http://schemas.openxmlformats.org/officeDocument/2006/relationships/image" Target="../media/image67.png"/><Relationship Id="rId28" Type="http://schemas.openxmlformats.org/officeDocument/2006/relationships/image" Target="../media/image66.svg"/><Relationship Id="rId27" Type="http://schemas.openxmlformats.org/officeDocument/2006/relationships/image" Target="../media/image65.png"/><Relationship Id="rId26" Type="http://schemas.openxmlformats.org/officeDocument/2006/relationships/image" Target="../media/image64.svg"/><Relationship Id="rId25" Type="http://schemas.openxmlformats.org/officeDocument/2006/relationships/image" Target="../media/image63.png"/><Relationship Id="rId24" Type="http://schemas.openxmlformats.org/officeDocument/2006/relationships/image" Target="../media/image62.svg"/><Relationship Id="rId23" Type="http://schemas.openxmlformats.org/officeDocument/2006/relationships/image" Target="../media/image61.png"/><Relationship Id="rId22" Type="http://schemas.openxmlformats.org/officeDocument/2006/relationships/image" Target="../media/image60.svg"/><Relationship Id="rId21" Type="http://schemas.openxmlformats.org/officeDocument/2006/relationships/image" Target="../media/image59.png"/><Relationship Id="rId20" Type="http://schemas.openxmlformats.org/officeDocument/2006/relationships/image" Target="../media/image58.svg"/><Relationship Id="rId2" Type="http://schemas.openxmlformats.org/officeDocument/2006/relationships/image" Target="../media/image40.svg"/><Relationship Id="rId19" Type="http://schemas.openxmlformats.org/officeDocument/2006/relationships/image" Target="../media/image57.png"/><Relationship Id="rId18" Type="http://schemas.openxmlformats.org/officeDocument/2006/relationships/image" Target="../media/image56.svg"/><Relationship Id="rId17" Type="http://schemas.openxmlformats.org/officeDocument/2006/relationships/image" Target="../media/image55.png"/><Relationship Id="rId16" Type="http://schemas.openxmlformats.org/officeDocument/2006/relationships/image" Target="../media/image54.svg"/><Relationship Id="rId15" Type="http://schemas.openxmlformats.org/officeDocument/2006/relationships/image" Target="../media/image53.png"/><Relationship Id="rId14" Type="http://schemas.openxmlformats.org/officeDocument/2006/relationships/image" Target="../media/image52.svg"/><Relationship Id="rId13" Type="http://schemas.openxmlformats.org/officeDocument/2006/relationships/image" Target="../media/image51.png"/><Relationship Id="rId12" Type="http://schemas.openxmlformats.org/officeDocument/2006/relationships/image" Target="../media/image50.svg"/><Relationship Id="rId11" Type="http://schemas.openxmlformats.org/officeDocument/2006/relationships/image" Target="../media/image49.png"/><Relationship Id="rId10" Type="http://schemas.openxmlformats.org/officeDocument/2006/relationships/image" Target="../media/image48.svg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6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63.xml"/><Relationship Id="rId3" Type="http://schemas.openxmlformats.org/officeDocument/2006/relationships/image" Target="../media/image5.png"/><Relationship Id="rId2" Type="http://schemas.openxmlformats.org/officeDocument/2006/relationships/tags" Target="../tags/tag6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image" Target="../media/image6.png"/><Relationship Id="rId1" Type="http://schemas.openxmlformats.org/officeDocument/2006/relationships/tags" Target="../tags/tag65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9.xml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tags" Target="../tags/tag68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1.xml"/><Relationship Id="rId7" Type="http://schemas.openxmlformats.org/officeDocument/2006/relationships/image" Target="../media/image14.png"/><Relationship Id="rId6" Type="http://schemas.openxmlformats.org/officeDocument/2006/relationships/tags" Target="../tags/tag7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73.xml"/><Relationship Id="rId3" Type="http://schemas.openxmlformats.org/officeDocument/2006/relationships/image" Target="../media/image5.png"/><Relationship Id="rId2" Type="http://schemas.openxmlformats.org/officeDocument/2006/relationships/tags" Target="../tags/tag7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tags" Target="../tags/tag76.xml"/><Relationship Id="rId3" Type="http://schemas.openxmlformats.org/officeDocument/2006/relationships/image" Target="../media/image15.png"/><Relationship Id="rId2" Type="http://schemas.openxmlformats.org/officeDocument/2006/relationships/tags" Target="../tags/tag75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jpeg"/><Relationship Id="rId8" Type="http://schemas.openxmlformats.org/officeDocument/2006/relationships/image" Target="../media/image9.svg"/><Relationship Id="rId7" Type="http://schemas.openxmlformats.org/officeDocument/2006/relationships/image" Target="../media/image8.png"/><Relationship Id="rId6" Type="http://schemas.openxmlformats.org/officeDocument/2006/relationships/tags" Target="../tags/tag79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Relationship Id="rId3" Type="http://schemas.openxmlformats.org/officeDocument/2006/relationships/tags" Target="../tags/tag78.xml"/><Relationship Id="rId2" Type="http://schemas.openxmlformats.org/officeDocument/2006/relationships/image" Target="../media/image1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80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7b0a202020202266696c746572223a202238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-100330" y="-100330"/>
            <a:ext cx="12292330" cy="68014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76145" y="2602230"/>
            <a:ext cx="7839075" cy="1901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70000"/>
              </a:lnSpc>
            </a:pPr>
            <a:r>
              <a:rPr lang="zh-CN" altLang="en-US" sz="80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逸仙魔法学院</a:t>
            </a:r>
            <a:endParaRPr lang="zh-CN" altLang="en-US" sz="80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  <a:p>
            <a:pPr algn="ctr">
              <a:lnSpc>
                <a:spcPct val="70000"/>
              </a:lnSpc>
            </a:pPr>
            <a:r>
              <a:rPr lang="zh-CN" altLang="en-US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中山大学通用</a:t>
            </a:r>
            <a:r>
              <a: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PPT</a:t>
            </a:r>
            <a:r>
              <a:rPr lang="zh-CN" altLang="en-US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模版</a:t>
            </a:r>
            <a:r>
              <a:rPr lang="en-US" altLang="zh-CN" sz="80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 </a:t>
            </a:r>
            <a:endParaRPr lang="en-US" altLang="zh-CN" sz="80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flipH="1">
            <a:off x="4568190" y="4963795"/>
            <a:ext cx="3056255" cy="626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汇报人：南小柱</a:t>
            </a:r>
            <a:endParaRPr lang="zh-CN" altLang="en-US" sz="32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9810" y="1224915"/>
            <a:ext cx="2533650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7b0a202020202266696c746572223a202238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1362075" y="0"/>
            <a:ext cx="14655165" cy="8108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50950" y="1253490"/>
            <a:ext cx="47625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>
                <a:solidFill>
                  <a:schemeClr val="bg1"/>
                </a:solidFill>
                <a:latin typeface="Old English Text MT" panose="03040902040508030806" charset="0"/>
                <a:cs typeface="Old English Text MT" panose="03040902040508030806" charset="0"/>
              </a:rPr>
              <a:t>Chapter 3</a:t>
            </a:r>
            <a:endParaRPr lang="en-US" altLang="zh-CN" sz="8000">
              <a:solidFill>
                <a:schemeClr val="bg1"/>
              </a:solidFill>
              <a:latin typeface="Old English Text MT" panose="03040902040508030806" charset="0"/>
              <a:cs typeface="Old English Text MT" panose="0304090204050803080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0950" y="2698750"/>
            <a:ext cx="5715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UML</a:t>
            </a:r>
            <a:r>
              <a:rPr lang="zh-CN" altLang="en-US" sz="48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图</a:t>
            </a:r>
            <a:endParaRPr lang="zh-CN" altLang="en-US" sz="48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62075" y="3634740"/>
            <a:ext cx="4316730" cy="131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汉仪秀英体简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汉仪秀英体简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4677" y="647999"/>
            <a:ext cx="1379322" cy="396956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17" name="图片 16" descr="黑色校徽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534525" y="182880"/>
            <a:ext cx="2161540" cy="612775"/>
          </a:xfrm>
          <a:prstGeom prst="rect">
            <a:avLst/>
          </a:prstGeom>
        </p:spPr>
      </p:pic>
      <p:pic>
        <p:nvPicPr>
          <p:cNvPr id="21" name="图片 20" descr="1 (8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220" y="950595"/>
            <a:ext cx="4474845" cy="4956175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4677" y="647999"/>
            <a:ext cx="1379322" cy="396956"/>
          </a:xfrm>
          <a:prstGeom prst="rect">
            <a:avLst/>
          </a:prstGeom>
        </p:spPr>
      </p:pic>
      <p:pic>
        <p:nvPicPr>
          <p:cNvPr id="2" name="图片 1" descr="17449456580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7795" y="0"/>
            <a:ext cx="598424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4230" y="1109345"/>
            <a:ext cx="5715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用例图</a:t>
            </a:r>
            <a:endParaRPr lang="zh-CN" altLang="en-US" sz="48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79375" y="-391160"/>
            <a:ext cx="12350115" cy="6822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3" name="图片 2" descr="1 (31) (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19375" y="967105"/>
            <a:ext cx="6706870" cy="4180205"/>
          </a:xfrm>
          <a:prstGeom prst="rect">
            <a:avLst/>
          </a:prstGeom>
        </p:spPr>
      </p:pic>
      <p:graphicFrame>
        <p:nvGraphicFramePr>
          <p:cNvPr id="4" name="图表 3" descr="7b0a202020202263686172745265734964223a20223230343734303137220a7d0a"/>
          <p:cNvGraphicFramePr/>
          <p:nvPr/>
        </p:nvGraphicFramePr>
        <p:xfrm>
          <a:off x="4069715" y="1492885"/>
          <a:ext cx="4052570" cy="3261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5" name="标题 1"/>
          <p:cNvSpPr/>
          <p:nvPr>
            <p:custDataLst>
              <p:tags r:id="rId5"/>
            </p:custDataLst>
          </p:nvPr>
        </p:nvSpPr>
        <p:spPr>
          <a:xfrm>
            <a:off x="695960" y="1442085"/>
            <a:ext cx="2374900" cy="367030"/>
          </a:xfrm>
          <a:prstGeom prst="rect">
            <a:avLst/>
          </a:prstGeom>
        </p:spPr>
        <p:txBody>
          <a:bodyPr vert="horz" lIns="90000" tIns="46800" rIns="90000" bIns="46800" rtlCol="0" anchor="b" anchorCtr="0"/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0">
                <a:ln>
                  <a:noFill/>
                </a:ln>
                <a:solidFill>
                  <a:srgbClr val="051A47"/>
                </a:solidFill>
                <a:effectLst/>
                <a:latin typeface="思源黑体 CN Heavy" panose="020B0A00000000000000" charset="-122"/>
                <a:ea typeface="思源黑体 CN Heavy" panose="020B0A00000000000000" charset="-122"/>
                <a:cs typeface="汉仪长宋简" charset="-122"/>
                <a:sym typeface="汉仪大宋简" charset="-122"/>
              </a:rPr>
              <a:t>添加文本小标题</a:t>
            </a:r>
            <a:endParaRPr lang="zh-CN" altLang="en-US" sz="2000" b="0">
              <a:ln>
                <a:noFill/>
              </a:ln>
              <a:solidFill>
                <a:srgbClr val="051A47"/>
              </a:solidFill>
              <a:effectLst/>
              <a:latin typeface="思源黑体 CN Heavy" panose="020B0A00000000000000" charset="-122"/>
              <a:ea typeface="思源黑体 CN Heavy" panose="020B0A00000000000000" charset="-122"/>
              <a:cs typeface="汉仪长宋简" charset="-122"/>
              <a:sym typeface="汉仪大宋简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95960" y="1896110"/>
            <a:ext cx="337375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000">
                <a:solidFill>
                  <a:schemeClr val="tx1">
                    <a:lumMod val="95000"/>
                    <a:lumOff val="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汉仪秀英体简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汉仪秀英体简" charset="-122"/>
              <a:sym typeface="+mn-ea"/>
            </a:endParaRPr>
          </a:p>
        </p:txBody>
      </p:sp>
      <p:sp>
        <p:nvSpPr>
          <p:cNvPr id="5" name="标题 1"/>
          <p:cNvSpPr/>
          <p:nvPr>
            <p:custDataLst>
              <p:tags r:id="rId6"/>
            </p:custDataLst>
          </p:nvPr>
        </p:nvSpPr>
        <p:spPr>
          <a:xfrm>
            <a:off x="3112770" y="1442085"/>
            <a:ext cx="811530" cy="367030"/>
          </a:xfrm>
          <a:prstGeom prst="rect">
            <a:avLst/>
          </a:prstGeom>
        </p:spPr>
        <p:txBody>
          <a:bodyPr vert="horz" lIns="90000" tIns="46800" rIns="90000" bIns="46800" rtlCol="0" anchor="b" anchorCtr="0"/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2400">
                <a:ln>
                  <a:noFill/>
                </a:ln>
                <a:solidFill>
                  <a:srgbClr val="FFB005"/>
                </a:solidFill>
                <a:effectLst/>
                <a:latin typeface="汉仪大宋简" charset="-122"/>
                <a:ea typeface="汉仪大宋简" charset="-122"/>
                <a:cs typeface="汉仪长宋简" charset="-122"/>
                <a:sym typeface="汉仪大宋简" charset="-122"/>
              </a:rPr>
              <a:t>8%</a:t>
            </a:r>
            <a:endParaRPr lang="en-US" altLang="zh-CN" sz="2400">
              <a:ln>
                <a:noFill/>
              </a:ln>
              <a:solidFill>
                <a:srgbClr val="FFB005"/>
              </a:solidFill>
              <a:effectLst/>
              <a:latin typeface="汉仪大宋简" charset="-122"/>
              <a:ea typeface="汉仪大宋简" charset="-122"/>
              <a:cs typeface="汉仪长宋简" charset="-122"/>
              <a:sym typeface="汉仪大宋简" charset="-122"/>
            </a:endParaRPr>
          </a:p>
        </p:txBody>
      </p:sp>
      <p:sp>
        <p:nvSpPr>
          <p:cNvPr id="6" name="标题 1"/>
          <p:cNvSpPr/>
          <p:nvPr>
            <p:custDataLst>
              <p:tags r:id="rId7"/>
            </p:custDataLst>
          </p:nvPr>
        </p:nvSpPr>
        <p:spPr>
          <a:xfrm>
            <a:off x="695960" y="3597910"/>
            <a:ext cx="2374900" cy="367030"/>
          </a:xfrm>
          <a:prstGeom prst="rect">
            <a:avLst/>
          </a:prstGeom>
        </p:spPr>
        <p:txBody>
          <a:bodyPr vert="horz" lIns="90000" tIns="46800" rIns="90000" bIns="46800" rtlCol="0" anchor="b" anchorCtr="0"/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0">
                <a:ln>
                  <a:noFill/>
                </a:ln>
                <a:solidFill>
                  <a:srgbClr val="051A47"/>
                </a:solidFill>
                <a:effectLst/>
                <a:latin typeface="思源黑体 CN Heavy" panose="020B0A00000000000000" charset="-122"/>
                <a:ea typeface="思源黑体 CN Heavy" panose="020B0A00000000000000" charset="-122"/>
                <a:cs typeface="汉仪长宋简" charset="-122"/>
                <a:sym typeface="汉仪大宋简" charset="-122"/>
              </a:rPr>
              <a:t>添加文本小标题</a:t>
            </a:r>
            <a:endParaRPr lang="zh-CN" altLang="en-US" sz="2000" b="0">
              <a:ln>
                <a:noFill/>
              </a:ln>
              <a:solidFill>
                <a:srgbClr val="051A47"/>
              </a:solidFill>
              <a:effectLst/>
              <a:latin typeface="思源黑体 CN Heavy" panose="020B0A00000000000000" charset="-122"/>
              <a:ea typeface="思源黑体 CN Heavy" panose="020B0A00000000000000" charset="-122"/>
              <a:cs typeface="汉仪长宋简" charset="-122"/>
              <a:sym typeface="汉仪大宋简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5960" y="4051935"/>
            <a:ext cx="337375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000">
                <a:solidFill>
                  <a:schemeClr val="tx1">
                    <a:lumMod val="95000"/>
                    <a:lumOff val="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汉仪秀英体简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汉仪秀英体简" charset="-122"/>
              <a:sym typeface="+mn-ea"/>
            </a:endParaRPr>
          </a:p>
        </p:txBody>
      </p:sp>
      <p:sp>
        <p:nvSpPr>
          <p:cNvPr id="10" name="标题 1"/>
          <p:cNvSpPr/>
          <p:nvPr>
            <p:custDataLst>
              <p:tags r:id="rId8"/>
            </p:custDataLst>
          </p:nvPr>
        </p:nvSpPr>
        <p:spPr>
          <a:xfrm>
            <a:off x="3112770" y="3597910"/>
            <a:ext cx="811530" cy="367030"/>
          </a:xfrm>
          <a:prstGeom prst="rect">
            <a:avLst/>
          </a:prstGeom>
        </p:spPr>
        <p:txBody>
          <a:bodyPr vert="horz" lIns="90000" tIns="46800" rIns="90000" bIns="46800" rtlCol="0" anchor="b" anchorCtr="0"/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2400">
                <a:ln>
                  <a:noFill/>
                </a:ln>
                <a:solidFill>
                  <a:srgbClr val="FFB005"/>
                </a:solidFill>
                <a:effectLst/>
                <a:latin typeface="汉仪大宋简" charset="-122"/>
                <a:ea typeface="汉仪大宋简" charset="-122"/>
                <a:cs typeface="汉仪长宋简" charset="-122"/>
                <a:sym typeface="汉仪大宋简" charset="-122"/>
              </a:rPr>
              <a:t>8%</a:t>
            </a:r>
            <a:endParaRPr lang="en-US" altLang="zh-CN" sz="2400">
              <a:ln>
                <a:noFill/>
              </a:ln>
              <a:solidFill>
                <a:srgbClr val="FFB005"/>
              </a:solidFill>
              <a:effectLst/>
              <a:latin typeface="汉仪大宋简" charset="-122"/>
              <a:ea typeface="汉仪大宋简" charset="-122"/>
              <a:cs typeface="汉仪长宋简" charset="-122"/>
              <a:sym typeface="汉仪大宋简" charset="-122"/>
            </a:endParaRPr>
          </a:p>
        </p:txBody>
      </p:sp>
      <p:sp>
        <p:nvSpPr>
          <p:cNvPr id="11" name="标题 1"/>
          <p:cNvSpPr/>
          <p:nvPr>
            <p:custDataLst>
              <p:tags r:id="rId9"/>
            </p:custDataLst>
          </p:nvPr>
        </p:nvSpPr>
        <p:spPr>
          <a:xfrm>
            <a:off x="8068945" y="1442085"/>
            <a:ext cx="2374900" cy="367030"/>
          </a:xfrm>
          <a:prstGeom prst="rect">
            <a:avLst/>
          </a:prstGeom>
        </p:spPr>
        <p:txBody>
          <a:bodyPr vert="horz" lIns="90000" tIns="46800" rIns="90000" bIns="46800" rtlCol="0" anchor="b" anchorCtr="0"/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0">
                <a:ln>
                  <a:noFill/>
                </a:ln>
                <a:solidFill>
                  <a:srgbClr val="051A47"/>
                </a:solidFill>
                <a:effectLst/>
                <a:latin typeface="思源黑体 CN Heavy" panose="020B0A00000000000000" charset="-122"/>
                <a:ea typeface="思源黑体 CN Heavy" panose="020B0A00000000000000" charset="-122"/>
                <a:cs typeface="汉仪长宋简" charset="-122"/>
                <a:sym typeface="汉仪大宋简" charset="-122"/>
              </a:rPr>
              <a:t>添加文本小标题</a:t>
            </a:r>
            <a:endParaRPr lang="zh-CN" altLang="en-US" sz="2000" b="0">
              <a:ln>
                <a:noFill/>
              </a:ln>
              <a:solidFill>
                <a:srgbClr val="051A47"/>
              </a:solidFill>
              <a:effectLst/>
              <a:latin typeface="思源黑体 CN Heavy" panose="020B0A00000000000000" charset="-122"/>
              <a:ea typeface="思源黑体 CN Heavy" panose="020B0A00000000000000" charset="-122"/>
              <a:cs typeface="汉仪长宋简" charset="-122"/>
              <a:sym typeface="汉仪大宋简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27035" y="1896110"/>
            <a:ext cx="337375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000">
                <a:solidFill>
                  <a:schemeClr val="tx1">
                    <a:lumMod val="95000"/>
                    <a:lumOff val="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汉仪秀英体简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汉仪秀英体简" charset="-122"/>
              <a:sym typeface="+mn-ea"/>
            </a:endParaRPr>
          </a:p>
        </p:txBody>
      </p:sp>
      <p:sp>
        <p:nvSpPr>
          <p:cNvPr id="13" name="标题 1"/>
          <p:cNvSpPr/>
          <p:nvPr>
            <p:custDataLst>
              <p:tags r:id="rId10"/>
            </p:custDataLst>
          </p:nvPr>
        </p:nvSpPr>
        <p:spPr>
          <a:xfrm>
            <a:off x="10443845" y="1442085"/>
            <a:ext cx="811530" cy="367030"/>
          </a:xfrm>
          <a:prstGeom prst="rect">
            <a:avLst/>
          </a:prstGeom>
        </p:spPr>
        <p:txBody>
          <a:bodyPr vert="horz" lIns="90000" tIns="46800" rIns="90000" bIns="46800" rtlCol="0" anchor="b" anchorCtr="0"/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2400">
                <a:ln>
                  <a:noFill/>
                </a:ln>
                <a:solidFill>
                  <a:srgbClr val="FFB005"/>
                </a:solidFill>
                <a:effectLst/>
                <a:latin typeface="汉仪大宋简" charset="-122"/>
                <a:ea typeface="汉仪大宋简" charset="-122"/>
                <a:cs typeface="汉仪长宋简" charset="-122"/>
                <a:sym typeface="汉仪大宋简" charset="-122"/>
              </a:rPr>
              <a:t>8%</a:t>
            </a:r>
            <a:endParaRPr lang="en-US" altLang="zh-CN" sz="2400">
              <a:ln>
                <a:noFill/>
              </a:ln>
              <a:solidFill>
                <a:srgbClr val="FFB005"/>
              </a:solidFill>
              <a:effectLst/>
              <a:latin typeface="汉仪大宋简" charset="-122"/>
              <a:ea typeface="汉仪大宋简" charset="-122"/>
              <a:cs typeface="汉仪长宋简" charset="-122"/>
              <a:sym typeface="汉仪大宋简" charset="-122"/>
            </a:endParaRPr>
          </a:p>
        </p:txBody>
      </p:sp>
      <p:sp>
        <p:nvSpPr>
          <p:cNvPr id="14" name="标题 1"/>
          <p:cNvSpPr/>
          <p:nvPr>
            <p:custDataLst>
              <p:tags r:id="rId11"/>
            </p:custDataLst>
          </p:nvPr>
        </p:nvSpPr>
        <p:spPr>
          <a:xfrm>
            <a:off x="8027035" y="3434080"/>
            <a:ext cx="2374900" cy="367030"/>
          </a:xfrm>
          <a:prstGeom prst="rect">
            <a:avLst/>
          </a:prstGeom>
        </p:spPr>
        <p:txBody>
          <a:bodyPr vert="horz" lIns="90000" tIns="46800" rIns="90000" bIns="46800" rtlCol="0" anchor="b" anchorCtr="0"/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0">
                <a:ln>
                  <a:noFill/>
                </a:ln>
                <a:solidFill>
                  <a:srgbClr val="051A47"/>
                </a:solidFill>
                <a:effectLst/>
                <a:latin typeface="思源黑体 CN Heavy" panose="020B0A00000000000000" charset="-122"/>
                <a:ea typeface="思源黑体 CN Heavy" panose="020B0A00000000000000" charset="-122"/>
                <a:cs typeface="汉仪长宋简" charset="-122"/>
                <a:sym typeface="汉仪大宋简" charset="-122"/>
              </a:rPr>
              <a:t>添加文本小标题</a:t>
            </a:r>
            <a:endParaRPr lang="zh-CN" altLang="en-US" sz="2000" b="0">
              <a:ln>
                <a:noFill/>
              </a:ln>
              <a:solidFill>
                <a:srgbClr val="051A47"/>
              </a:solidFill>
              <a:effectLst/>
              <a:latin typeface="思源黑体 CN Heavy" panose="020B0A00000000000000" charset="-122"/>
              <a:ea typeface="思源黑体 CN Heavy" panose="020B0A00000000000000" charset="-122"/>
              <a:cs typeface="汉仪长宋简" charset="-122"/>
              <a:sym typeface="汉仪大宋简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27035" y="3888105"/>
            <a:ext cx="337375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000">
                <a:solidFill>
                  <a:schemeClr val="tx1">
                    <a:lumMod val="95000"/>
                    <a:lumOff val="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汉仪秀英体简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汉仪秀英体简" charset="-122"/>
              <a:sym typeface="+mn-ea"/>
            </a:endParaRPr>
          </a:p>
        </p:txBody>
      </p:sp>
      <p:sp>
        <p:nvSpPr>
          <p:cNvPr id="16" name="标题 1"/>
          <p:cNvSpPr/>
          <p:nvPr>
            <p:custDataLst>
              <p:tags r:id="rId12"/>
            </p:custDataLst>
          </p:nvPr>
        </p:nvSpPr>
        <p:spPr>
          <a:xfrm>
            <a:off x="10443845" y="3434080"/>
            <a:ext cx="811530" cy="367030"/>
          </a:xfrm>
          <a:prstGeom prst="rect">
            <a:avLst/>
          </a:prstGeom>
        </p:spPr>
        <p:txBody>
          <a:bodyPr vert="horz" lIns="90000" tIns="46800" rIns="90000" bIns="46800" rtlCol="0" anchor="b" anchorCtr="0"/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2400">
                <a:ln>
                  <a:noFill/>
                </a:ln>
                <a:solidFill>
                  <a:srgbClr val="FFB005"/>
                </a:solidFill>
                <a:effectLst/>
                <a:latin typeface="汉仪大宋简" charset="-122"/>
                <a:ea typeface="汉仪大宋简" charset="-122"/>
                <a:cs typeface="汉仪长宋简" charset="-122"/>
                <a:sym typeface="汉仪大宋简" charset="-122"/>
              </a:rPr>
              <a:t>8%</a:t>
            </a:r>
            <a:endParaRPr lang="en-US" altLang="zh-CN" sz="2400">
              <a:ln>
                <a:noFill/>
              </a:ln>
              <a:solidFill>
                <a:srgbClr val="FFB005"/>
              </a:solidFill>
              <a:effectLst/>
              <a:latin typeface="汉仪大宋简" charset="-122"/>
              <a:ea typeface="汉仪大宋简" charset="-122"/>
              <a:cs typeface="汉仪长宋简" charset="-122"/>
              <a:sym typeface="汉仪大宋简" charset="-122"/>
            </a:endParaRPr>
          </a:p>
        </p:txBody>
      </p:sp>
      <p:pic>
        <p:nvPicPr>
          <p:cNvPr id="2" name="图形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82845" y="473075"/>
            <a:ext cx="2226310" cy="640715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4579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960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5546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06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96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5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2395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74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5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85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55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34148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2805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74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5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85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55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39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3736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74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5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85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55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39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1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5139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2395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74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5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85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55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39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1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73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5583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2805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74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5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85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55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39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1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73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39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5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5139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7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3736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74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5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85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55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39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1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73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39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5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55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984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29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5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39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55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93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34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1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278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93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5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34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55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278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5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34148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6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967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89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5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55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35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54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35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95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1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8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8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54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5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95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55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8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5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59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89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89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5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55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6" presetID="35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54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35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95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1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35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8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54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5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6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95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55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8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5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59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967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1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275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557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89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5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55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4" presetID="35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54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35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95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1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4" presetID="35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8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presetID="35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54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5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95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55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8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5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4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59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967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1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89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3194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967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89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5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55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7" presetID="35" presetClass="path" presetSubtype="0" accel="50000" de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54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2" presetID="35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95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1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7" presetID="35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8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2" presetID="35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54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5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35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95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55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2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8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5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59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2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967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1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7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89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55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27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275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0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5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89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89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5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55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5" presetID="35" presetClass="path" presetSubtype="0" accel="50000" decel="5000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54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0" presetID="35" presetClass="path" presetSubtype="0" accel="50000" de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95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1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5" presetID="35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8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35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54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5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5" presetID="35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95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55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0" presetID="35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8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5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5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59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0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967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1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5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89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0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55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27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967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31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89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27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5" grpId="2"/>
      <p:bldP spid="25" grpId="3"/>
      <p:bldP spid="25" grpId="4"/>
      <p:bldP spid="25" grpId="5"/>
      <p:bldP spid="25" grpId="6"/>
      <p:bldP spid="25" grpId="7"/>
      <p:bldP spid="25" grpId="8"/>
      <p:bldP spid="25" grpId="9"/>
      <p:bldP spid="25" grpId="10"/>
      <p:bldP spid="25" grpId="11"/>
      <p:bldP spid="28" grpId="0"/>
      <p:bldP spid="28" grpId="1"/>
      <p:bldP spid="28" grpId="2"/>
      <p:bldP spid="28" grpId="3"/>
      <p:bldP spid="28" grpId="4"/>
      <p:bldP spid="28" grpId="5"/>
      <p:bldP spid="28" grpId="6"/>
      <p:bldP spid="28" grpId="7"/>
      <p:bldP spid="28" grpId="8"/>
      <p:bldP spid="28" grpId="9"/>
      <p:bldP spid="28" grpId="10"/>
      <p:bldP spid="5" grpId="0"/>
      <p:bldP spid="5" grpId="1"/>
      <p:bldP spid="5" grpId="2"/>
      <p:bldP spid="5" grpId="3"/>
      <p:bldP spid="5" grpId="4"/>
      <p:bldP spid="5" grpId="5"/>
      <p:bldP spid="5" grpId="6"/>
      <p:bldP spid="5" grpId="7"/>
      <p:bldP spid="5" grpId="8"/>
      <p:bldP spid="5" grpId="9"/>
      <p:bldP spid="6" grpId="0"/>
      <p:bldP spid="6" grpId="1"/>
      <p:bldP spid="6" grpId="2"/>
      <p:bldP spid="6" grpId="3"/>
      <p:bldP spid="6" grpId="4"/>
      <p:bldP spid="6" grpId="5"/>
      <p:bldP spid="6" grpId="6"/>
      <p:bldP spid="6" grpId="7"/>
      <p:bldP spid="6" grpId="8"/>
      <p:bldP spid="8" grpId="0"/>
      <p:bldP spid="8" grpId="1"/>
      <p:bldP spid="8" grpId="2"/>
      <p:bldP spid="8" grpId="3"/>
      <p:bldP spid="8" grpId="4"/>
      <p:bldP spid="8" grpId="5"/>
      <p:bldP spid="8" grpId="6"/>
      <p:bldP spid="8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1" grpId="0"/>
      <p:bldP spid="11" grpId="1"/>
      <p:bldP spid="11" grpId="2"/>
      <p:bldP spid="11" grpId="3"/>
      <p:bldP spid="11" grpId="4"/>
      <p:bldP spid="11" grpId="5"/>
      <p:bldP spid="12" grpId="0"/>
      <p:bldP spid="12" grpId="1"/>
      <p:bldP spid="12" grpId="2"/>
      <p:bldP spid="12" grpId="3"/>
      <p:bldP spid="12" grpId="4"/>
      <p:bldP spid="13" grpId="0"/>
      <p:bldP spid="13" grpId="1"/>
      <p:bldP spid="13" grpId="2"/>
      <p:bldP spid="13" grpId="3"/>
      <p:bldP spid="14" grpId="0"/>
      <p:bldP spid="14" grpId="1"/>
      <p:bldP spid="14" grpId="2"/>
      <p:bldP spid="15" grpId="0"/>
      <p:bldP spid="15" grpId="1"/>
      <p:bldP spid="16" grpId="0"/>
      <p:bldP spid="1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查找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" y="1403985"/>
            <a:ext cx="12022455" cy="50565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登录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525" y="1732915"/>
            <a:ext cx="12144375" cy="7172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登录</a:t>
            </a:r>
            <a:r>
              <a:t>2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2872105"/>
            <a:ext cx="12390120" cy="60229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查找学生</a:t>
            </a:r>
            <a:r>
              <a:rPr lang="zh-CN" altLang="en-US"/>
              <a:t>信息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575" y="-4445"/>
            <a:ext cx="9848850" cy="68675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查找老师</a:t>
            </a:r>
            <a:r>
              <a:rPr lang="zh-CN" altLang="en-US"/>
              <a:t>信息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9690" y="1392555"/>
            <a:ext cx="8494395" cy="56832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79375" y="-391160"/>
            <a:ext cx="12350115" cy="6822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1051560" y="3740150"/>
            <a:ext cx="133350" cy="4857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3"/>
            </p:custDataLst>
          </p:nvPr>
        </p:nvSpPr>
        <p:spPr>
          <a:xfrm>
            <a:off x="10990580" y="1385570"/>
            <a:ext cx="133350" cy="4857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4"/>
            </p:custDataLst>
          </p:nvPr>
        </p:nvSpPr>
        <p:spPr>
          <a:xfrm>
            <a:off x="1161415" y="3747770"/>
            <a:ext cx="2990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思源黑体 CN Bold" panose="020B0800000000000000" charset="-122"/>
                <a:ea typeface="思源黑体 CN Bold" panose="020B0800000000000000" charset="-122"/>
              </a:rPr>
              <a:t>请插入您的标题</a:t>
            </a:r>
            <a:endParaRPr lang="zh-CN" altLang="en-US" sz="280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5"/>
            </p:custDataLst>
          </p:nvPr>
        </p:nvSpPr>
        <p:spPr>
          <a:xfrm>
            <a:off x="8133080" y="1393825"/>
            <a:ext cx="2990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思源黑体 CN Bold" panose="020B0800000000000000" charset="-122"/>
                <a:ea typeface="思源黑体 CN Bold" panose="020B0800000000000000" charset="-122"/>
              </a:rPr>
              <a:t>请插入您的标题</a:t>
            </a:r>
            <a:endParaRPr lang="zh-CN" altLang="en-US" sz="280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6"/>
            </p:custDataLst>
          </p:nvPr>
        </p:nvSpPr>
        <p:spPr>
          <a:xfrm>
            <a:off x="1051560" y="4405630"/>
            <a:ext cx="3451860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30000"/>
              </a:lnSpc>
              <a:buNone/>
            </a:pP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中山大学理工学科坚持问题导向，面向世界科技前沿和国家重大战略需求提升原始创新能力。</a:t>
            </a:r>
            <a:endParaRPr lang="zh-CN" altLang="en-US">
              <a:latin typeface="思源黑体 Medium" panose="020B0600000000000000" charset="-122"/>
              <a:ea typeface="思源黑体 Medium" panose="020B0600000000000000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7"/>
            </p:custDataLst>
          </p:nvPr>
        </p:nvSpPr>
        <p:spPr>
          <a:xfrm>
            <a:off x="7538720" y="2004695"/>
            <a:ext cx="3451860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30000"/>
              </a:lnSpc>
              <a:buNone/>
            </a:pP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中山大学理工学科坚持问题导向，面向世界科技前沿和国家重大战略需求提升原始创新能力。</a:t>
            </a:r>
            <a:endParaRPr lang="zh-CN" altLang="en-US">
              <a:latin typeface="思源黑体 Medium" panose="020B0600000000000000" charset="-122"/>
              <a:ea typeface="思源黑体 Medium" panose="020B0600000000000000" charset="-122"/>
            </a:endParaRPr>
          </a:p>
        </p:txBody>
      </p:sp>
      <p:pic>
        <p:nvPicPr>
          <p:cNvPr id="2" name="图片 1" descr="微信图片_2024051318454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911975" y="3308350"/>
            <a:ext cx="4211955" cy="2369185"/>
          </a:xfrm>
          <a:prstGeom prst="rect">
            <a:avLst/>
          </a:prstGeom>
        </p:spPr>
      </p:pic>
      <p:pic>
        <p:nvPicPr>
          <p:cNvPr id="4" name="图片 3" descr="微信图片_2024051318415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51560" y="1215390"/>
            <a:ext cx="4168775" cy="23450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3" name="图形 1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82845" y="473075"/>
            <a:ext cx="2226310" cy="64071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7b0a202020202266696c746572223a202238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1362075" y="0"/>
            <a:ext cx="14655165" cy="8108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50950" y="1253490"/>
            <a:ext cx="47625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>
                <a:solidFill>
                  <a:schemeClr val="bg1"/>
                </a:solidFill>
                <a:latin typeface="Old English Text MT" panose="03040902040508030806" charset="0"/>
                <a:cs typeface="Old English Text MT" panose="03040902040508030806" charset="0"/>
              </a:rPr>
              <a:t>Chapter 4</a:t>
            </a:r>
            <a:endParaRPr lang="en-US" altLang="zh-CN" sz="8000">
              <a:solidFill>
                <a:schemeClr val="bg1"/>
              </a:solidFill>
              <a:latin typeface="Old English Text MT" panose="03040902040508030806" charset="0"/>
              <a:cs typeface="Old English Text MT" panose="0304090204050803080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0950" y="2698750"/>
            <a:ext cx="5715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架构设计</a:t>
            </a:r>
            <a:endParaRPr lang="zh-CN" altLang="en-US" sz="48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62075" y="3634740"/>
            <a:ext cx="4316730" cy="131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汉仪秀英体简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汉仪秀英体简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4677" y="647999"/>
            <a:ext cx="1379322" cy="396956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43775" y="2624455"/>
            <a:ext cx="371538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>
                <a:solidFill>
                  <a:schemeClr val="bg1"/>
                </a:solidFill>
                <a:latin typeface="Old English Text MT" panose="03040902040508030806" charset="0"/>
                <a:cs typeface="Old English Text MT" panose="03040902040508030806" charset="0"/>
              </a:rPr>
              <a:t>Content</a:t>
            </a:r>
            <a:endParaRPr lang="en-US" altLang="zh-CN" sz="8000">
              <a:solidFill>
                <a:schemeClr val="bg1"/>
              </a:solidFill>
              <a:latin typeface="Old English Text MT" panose="03040902040508030806" charset="0"/>
              <a:cs typeface="Old English Text MT" panose="03040902040508030806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83080" y="1172845"/>
            <a:ext cx="4897120" cy="82994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lstStyle/>
          <a:p>
            <a:pPr algn="l"/>
            <a:r>
              <a:rPr lang="en-US" altLang="zh-CN" sz="4800" b="1" spc="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01 </a:t>
            </a:r>
            <a:r>
              <a:rPr lang="zh-CN" altLang="en-US" sz="36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功能介绍</a:t>
            </a:r>
            <a:endParaRPr lang="zh-CN" altLang="en-US" sz="3600" b="1" spc="4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3080" y="2310130"/>
            <a:ext cx="4897120" cy="82994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lstStyle/>
          <a:p>
            <a:pPr algn="l"/>
            <a:r>
              <a:rPr lang="en-US" altLang="zh-CN" sz="4800" b="1" spc="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02 </a:t>
            </a:r>
            <a:r>
              <a:rPr lang="zh-CN" altLang="en-US" sz="36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创新点</a:t>
            </a:r>
            <a:endParaRPr lang="zh-CN" altLang="en-US" sz="3600" b="1" spc="4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83080" y="3447415"/>
            <a:ext cx="4897120" cy="82994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lstStyle/>
          <a:p>
            <a:pPr algn="l"/>
            <a:r>
              <a:rPr lang="en-US" altLang="zh-CN" sz="4800" b="1" spc="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03 </a:t>
            </a:r>
            <a:r>
              <a:rPr lang="en-US" altLang="zh-CN" sz="36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UML</a:t>
            </a:r>
            <a:r>
              <a:rPr lang="zh-CN" altLang="en-US" sz="36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图</a:t>
            </a:r>
            <a:endParaRPr lang="zh-CN" altLang="en-US" sz="3600" b="1" spc="4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83080" y="4584700"/>
            <a:ext cx="4897120" cy="82994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lstStyle/>
          <a:p>
            <a:pPr algn="l"/>
            <a:r>
              <a:rPr lang="en-US" altLang="zh-CN" sz="4800" b="1" spc="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04 </a:t>
            </a:r>
            <a:r>
              <a:rPr lang="zh-CN" altLang="en-US" sz="36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架构</a:t>
            </a:r>
            <a:r>
              <a:rPr lang="zh-CN" altLang="en-US" sz="36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设计</a:t>
            </a:r>
            <a:endParaRPr lang="zh-CN" altLang="en-US" sz="3600" b="1" spc="4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4677" y="647999"/>
            <a:ext cx="1379322" cy="396956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441940" y="142875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 rot="10800000">
            <a:off x="0" y="612775"/>
            <a:ext cx="12350115" cy="725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中山大学是伟大的民族英雄、伟大的爱国主义者、中国民主革命的伟大先驱孙中山先生于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1924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年亲手创办，中国共产党早期领导人共同创建的大学，是中国克思主义的重要发源地之一，具有优良革命传统、爱国奋斗精神和卓越品格追求。中山大学起初校名为国立广东大学。孙中山先生逝世后，学校于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1926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年定名为国立中山大学。</a:t>
            </a:r>
            <a:endParaRPr lang="zh-CN" altLang="en-US"/>
          </a:p>
        </p:txBody>
      </p:sp>
      <p:pic>
        <p:nvPicPr>
          <p:cNvPr id="2" name="图片 1" descr="微信图片_202405131842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73020" y="511175"/>
            <a:ext cx="12192000" cy="685863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46100" y="1042670"/>
            <a:ext cx="632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思源黑体 CN Heavy" panose="020B0A00000000000000" charset="-122"/>
                <a:ea typeface="思源黑体 CN Heavy" panose="020B0A00000000000000" charset="-122"/>
              </a:rPr>
              <a:t>技术栈</a:t>
            </a:r>
            <a:endParaRPr lang="zh-CN" altLang="en-US" sz="4000"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6100" y="1749425"/>
            <a:ext cx="4799330" cy="3752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编程语言：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Java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构建工具：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Maven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框架：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Spring Boot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日志框架：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SLF4J + Logback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API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测试工具：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Postman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数据库：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MySQL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数据库管理工具：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MySQL Workbench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- IDE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：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IntelliJ IDEA Community Edition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或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 VS Code</a:t>
            </a:r>
            <a:endParaRPr lang="en-US" altLang="zh-CN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441940" y="142875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 rot="10800000">
            <a:off x="0" y="672465"/>
            <a:ext cx="12350115" cy="725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中山大学是伟大的民族英雄、伟大的爱国主义者、中国民主革命的伟大先驱孙中山先生于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1924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年亲手创办，中国共产党早期领导人共同创建的大学，是中国克思主义的重要发源地之一，具有优良革命传统、爱国奋斗精神和卓越品格追求。中山大学起初校名为国立广东大学。孙中山先生逝世后，学校于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1926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年定名为国立中山大学。</a:t>
            </a:r>
            <a:endParaRPr lang="zh-CN" altLang="en-US"/>
          </a:p>
        </p:txBody>
      </p:sp>
      <p:pic>
        <p:nvPicPr>
          <p:cNvPr id="2" name="图片 1" descr="微信图片_20240513184207"/>
          <p:cNvPicPr>
            <a:picLocks noChangeAspect="1"/>
          </p:cNvPicPr>
          <p:nvPr/>
        </p:nvPicPr>
        <p:blipFill>
          <a:blip r:embed="rId1"/>
          <a:srcRect t="21859" b="12707"/>
          <a:stretch>
            <a:fillRect/>
          </a:stretch>
        </p:blipFill>
        <p:spPr>
          <a:xfrm>
            <a:off x="0" y="1922780"/>
            <a:ext cx="6244590" cy="35750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44590" y="1922780"/>
            <a:ext cx="6106160" cy="3575050"/>
          </a:xfrm>
          <a:prstGeom prst="rect">
            <a:avLst/>
          </a:prstGeom>
          <a:solidFill>
            <a:srgbClr val="141C3D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60000"/>
              </a:lnSpc>
            </a:pPr>
            <a:endParaRPr lang="zh-CN" altLang="en-US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35850" y="990600"/>
            <a:ext cx="632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思源黑体 CN Heavy" panose="020B0A00000000000000" charset="-122"/>
                <a:ea typeface="思源黑体 CN Heavy" panose="020B0A00000000000000" charset="-122"/>
              </a:rPr>
              <a:t>项目处理请求</a:t>
            </a:r>
            <a:r>
              <a:rPr lang="zh-CN" altLang="en-US" sz="4000">
                <a:latin typeface="思源黑体 CN Heavy" panose="020B0A00000000000000" charset="-122"/>
                <a:ea typeface="思源黑体 CN Heavy" panose="020B0A00000000000000" charset="-122"/>
              </a:rPr>
              <a:t>方法</a:t>
            </a:r>
            <a:endParaRPr lang="zh-CN" altLang="en-US" sz="4000"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14490" y="2274570"/>
            <a:ext cx="5267325" cy="2651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中山大学是伟大的民族英雄、伟大的爱国主义者、中国民主革命的伟大先驱孙中山先生于</a:t>
            </a:r>
            <a:r>
              <a:rPr lang="en-US" altLang="zh-CN" sz="20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1924</a:t>
            </a:r>
            <a:r>
              <a:rPr lang="zh-CN" altLang="en-US" sz="20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亲手创办，中国共产党早期领导人共同创建的大学，是中国传播马克思主义的重要发源地之一，具有优良革命传统、爱国奋斗精神和卓越品格追求。中山大学起初校名为国立广东大学。孙中山先生逝世后，学校于</a:t>
            </a:r>
            <a:r>
              <a:rPr lang="en-US" altLang="zh-CN" sz="20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1926</a:t>
            </a:r>
            <a:r>
              <a:rPr lang="zh-CN" altLang="en-US" sz="20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年定名为国立中山大学。</a:t>
            </a:r>
            <a:endParaRPr lang="zh-CN" altLang="en-US" sz="2000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  <a:sym typeface="+mn-ea"/>
            </a:endParaRPr>
          </a:p>
        </p:txBody>
      </p:sp>
      <p:pic>
        <p:nvPicPr>
          <p:cNvPr id="5" name="图形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2845" y="5723255"/>
            <a:ext cx="2226310" cy="6407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4425" y="2274570"/>
            <a:ext cx="5714352" cy="4734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10800000">
            <a:off x="365125" y="0"/>
            <a:ext cx="12350115" cy="725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中山大学是伟大的民族英雄、伟大的爱国主义者、中国民主革命的伟大先驱孙中山先生于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1924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年亲手创办，中国共产党早期领导人共同创建的大学，是中国克思主义的重要发源地之一，具有优良革命传统、爱国奋斗精神和卓越品格追求。中山大学起初校名为国立广东大学。孙中山先生逝世后，学校于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1926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年定名为国立中山大学。</a:t>
            </a:r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0" y="3813810"/>
            <a:ext cx="12545695" cy="686435"/>
          </a:xfrm>
          <a:prstGeom prst="rect">
            <a:avLst/>
          </a:prstGeom>
          <a:solidFill>
            <a:srgbClr val="141C3D">
              <a:alpha val="37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D:/sysu素材库/WeChat Files/wxid_3ifjlkjfas9n19/FileStorage/File/2025-02/ppt配图（1）/ppt配图（1）/摄影：瞿俊雄/微信图片_20240513184546.png微信图片_202405131845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7302" r="7302"/>
          <a:stretch>
            <a:fillRect/>
          </a:stretch>
        </p:blipFill>
        <p:spPr>
          <a:xfrm>
            <a:off x="969010" y="1301115"/>
            <a:ext cx="3452495" cy="2273935"/>
          </a:xfrm>
          <a:prstGeom prst="rect">
            <a:avLst/>
          </a:prstGeom>
        </p:spPr>
      </p:pic>
      <p:pic>
        <p:nvPicPr>
          <p:cNvPr id="6" name="图片 5" descr="D:/sysu素材库/WeChat Files/wxid_3ifjlkjfas9n19/FileStorage/File/2025-02/ppt配图（1）/ppt配图（1）/摄影：瞿俊雄/微信图片_20240513184203.jpg微信图片_2024051318420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3628" r="3628"/>
          <a:stretch>
            <a:fillRect/>
          </a:stretch>
        </p:blipFill>
        <p:spPr>
          <a:xfrm>
            <a:off x="4863465" y="1282065"/>
            <a:ext cx="3402965" cy="2292985"/>
          </a:xfrm>
          <a:prstGeom prst="rect">
            <a:avLst/>
          </a:prstGeom>
        </p:spPr>
      </p:pic>
      <p:pic>
        <p:nvPicPr>
          <p:cNvPr id="7" name="图片 6" descr="D:/sysu素材库/WeChat Files/wxid_3ifjlkjfas9n19/FileStorage/File/2025-02/ppt配图（1）/ppt配图（1）/摄影：瞿俊雄/微信图片_20240513184207.png微信图片_2024051318420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3676" r="3676"/>
          <a:stretch>
            <a:fillRect/>
          </a:stretch>
        </p:blipFill>
        <p:spPr>
          <a:xfrm>
            <a:off x="8707755" y="1277620"/>
            <a:ext cx="2433320" cy="229743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969010" y="4034790"/>
            <a:ext cx="244475" cy="244475"/>
          </a:xfrm>
          <a:prstGeom prst="rect">
            <a:avLst/>
          </a:prstGeom>
          <a:solidFill>
            <a:srgbClr val="23326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921385" y="4527550"/>
            <a:ext cx="345186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30000"/>
              </a:lnSpc>
              <a:buNone/>
            </a:pP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html+css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语言搭建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网站</a:t>
            </a:r>
            <a:endParaRPr lang="zh-CN" altLang="en-US">
              <a:latin typeface="思源黑体 Medium" panose="020B0600000000000000" charset="-122"/>
              <a:ea typeface="思源黑体 Medium" panose="020B06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4814570" y="4445000"/>
            <a:ext cx="3451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vue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框架</a:t>
            </a:r>
            <a:endParaRPr lang="zh-CN" altLang="en-US">
              <a:latin typeface="思源黑体 Medium" panose="020B0600000000000000" charset="-122"/>
              <a:ea typeface="思源黑体 Medium" panose="020B06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1385" y="478790"/>
            <a:ext cx="51714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思源黑体 CN Heavy" panose="020B0A00000000000000" charset="-122"/>
                <a:ea typeface="思源黑体 CN Heavy" panose="020B0A00000000000000" charset="-122"/>
              </a:rPr>
              <a:t>前端</a:t>
            </a:r>
            <a:r>
              <a:rPr lang="zh-CN" altLang="en-US" sz="3200">
                <a:latin typeface="思源黑体 CN Heavy" panose="020B0A00000000000000" charset="-122"/>
                <a:ea typeface="思源黑体 CN Heavy" panose="020B0A00000000000000" charset="-122"/>
              </a:rPr>
              <a:t>设计？</a:t>
            </a:r>
            <a:endParaRPr lang="zh-CN" altLang="en-US" sz="3200"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4863465" y="4030980"/>
            <a:ext cx="244475" cy="244475"/>
          </a:xfrm>
          <a:prstGeom prst="rect">
            <a:avLst/>
          </a:prstGeom>
          <a:solidFill>
            <a:srgbClr val="23326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13"/>
            </p:custDataLst>
          </p:nvPr>
        </p:nvSpPr>
        <p:spPr>
          <a:xfrm>
            <a:off x="8706485" y="4030980"/>
            <a:ext cx="244475" cy="244475"/>
          </a:xfrm>
          <a:prstGeom prst="rect">
            <a:avLst/>
          </a:prstGeom>
          <a:solidFill>
            <a:srgbClr val="23326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14"/>
            </p:custDataLst>
          </p:nvPr>
        </p:nvSpPr>
        <p:spPr>
          <a:xfrm>
            <a:off x="8707755" y="4500245"/>
            <a:ext cx="246697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nginx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代理</a:t>
            </a:r>
            <a:endParaRPr lang="zh-CN" altLang="en-US">
              <a:latin typeface="思源黑体 Medium" panose="020B0600000000000000" charset="-122"/>
              <a:ea typeface="思源黑体 Medium" panose="020B06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5"/>
            </p:custDataLst>
          </p:nvPr>
        </p:nvSpPr>
        <p:spPr>
          <a:xfrm>
            <a:off x="1213485" y="3891915"/>
            <a:ext cx="2651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23326C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Part1</a:t>
            </a:r>
            <a:endParaRPr lang="en-US" altLang="zh-CN" sz="2800">
              <a:solidFill>
                <a:srgbClr val="23326C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6"/>
            </p:custDataLst>
          </p:nvPr>
        </p:nvSpPr>
        <p:spPr>
          <a:xfrm>
            <a:off x="5111750" y="3891915"/>
            <a:ext cx="2651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23326C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Part2</a:t>
            </a:r>
            <a:endParaRPr lang="en-US" altLang="zh-CN" sz="2800">
              <a:solidFill>
                <a:srgbClr val="23326C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8967470" y="3891915"/>
            <a:ext cx="2651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23326C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Part3</a:t>
            </a:r>
            <a:endParaRPr lang="en-US" altLang="zh-CN" sz="2800">
              <a:solidFill>
                <a:srgbClr val="23326C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3" name="图形 1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cstate="print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982845" y="5867400"/>
            <a:ext cx="2226310" cy="640715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5435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145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3869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2210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14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37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3869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384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14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38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1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88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3869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140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14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39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1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886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38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87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3926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0895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14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39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1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886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38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87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1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8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893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2210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14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53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1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03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38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0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1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01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9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53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8528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219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5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14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51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1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0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38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999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1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99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9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51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1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87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11639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7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282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35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14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10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1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9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38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8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1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78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9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10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1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45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21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43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0963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089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14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10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1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9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38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8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1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78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9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10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1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45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21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43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16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0963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6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241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35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14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10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1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9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38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8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1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78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9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10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8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1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45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21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43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16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08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9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4755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15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35" presetClass="path" presetSubtype="0" accel="50000" de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14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6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1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5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38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4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1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35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9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6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1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415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6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21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39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12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08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24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0556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2082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4" presetID="35" presetClass="path" presetSubtype="0" accel="50000" decel="5000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14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6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1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5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38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4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1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4" presetID="35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9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6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presetID="35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1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415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21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39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12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4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08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24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15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47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0556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279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35" presetClass="path" presetSubtype="0" accel="50000" decel="5000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14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6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1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5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38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4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1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7" presetID="35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9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6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2" presetID="35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1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415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35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21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39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2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12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08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2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24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7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15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47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08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5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0556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0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5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442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5" presetID="35" presetClass="path" presetSubtype="0" accel="50000" decel="5000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14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6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1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5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38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4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1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5" presetID="35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9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6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35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1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415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5" presetID="35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21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39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0" presetID="35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12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5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08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0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24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5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15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47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0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08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5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279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5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44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5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bldLvl="0" animBg="1"/>
      <p:bldP spid="14" grpId="2" bldLvl="0" animBg="1"/>
      <p:bldP spid="14" grpId="3" bldLvl="0" animBg="1"/>
      <p:bldP spid="14" grpId="4" bldLvl="0" animBg="1"/>
      <p:bldP spid="14" grpId="5" bldLvl="0" animBg="1"/>
      <p:bldP spid="14" grpId="6" bldLvl="0" animBg="1"/>
      <p:bldP spid="14" grpId="7" bldLvl="0" animBg="1"/>
      <p:bldP spid="14" grpId="8" bldLvl="0" animBg="1"/>
      <p:bldP spid="14" grpId="9" bldLvl="0" animBg="1"/>
      <p:bldP spid="14" grpId="10" bldLvl="0" animBg="1"/>
      <p:bldP spid="14" grpId="11" bldLvl="0" animBg="1"/>
      <p:bldP spid="14" grpId="12" bldLvl="0" animBg="1"/>
      <p:bldP spid="14" grpId="13" bldLvl="0" animBg="1"/>
      <p:bldP spid="8" grpId="0" bldLvl="0" animBg="1"/>
      <p:bldP spid="8" grpId="1" bldLvl="0" animBg="1"/>
      <p:bldP spid="8" grpId="2" bldLvl="0" animBg="1"/>
      <p:bldP spid="8" grpId="3" bldLvl="0" animBg="1"/>
      <p:bldP spid="8" grpId="4" bldLvl="0" animBg="1"/>
      <p:bldP spid="8" grpId="5" bldLvl="0" animBg="1"/>
      <p:bldP spid="8" grpId="6" bldLvl="0" animBg="1"/>
      <p:bldP spid="8" grpId="7" bldLvl="0" animBg="1"/>
      <p:bldP spid="8" grpId="8" bldLvl="0" animBg="1"/>
      <p:bldP spid="8" grpId="9" bldLvl="0" animBg="1"/>
      <p:bldP spid="17" grpId="0"/>
      <p:bldP spid="17" grpId="1"/>
      <p:bldP spid="17" grpId="2"/>
      <p:bldP spid="17" grpId="3"/>
      <p:bldP spid="17" grpId="4"/>
      <p:bldP spid="17" grpId="5"/>
      <p:bldP spid="17" grpId="6"/>
      <p:bldP spid="17" grpId="7"/>
      <p:bldP spid="17" grpId="8"/>
      <p:bldP spid="18" grpId="0"/>
      <p:bldP spid="18" grpId="1"/>
      <p:bldP spid="18" grpId="2"/>
      <p:bldP spid="18" grpId="3"/>
      <p:bldP spid="18" grpId="4"/>
      <p:bldP spid="18" grpId="5"/>
      <p:bldP spid="18" grpId="6"/>
      <p:bldP spid="18" grpId="7"/>
      <p:bldP spid="19" grpId="0"/>
      <p:bldP spid="19" grpId="1"/>
      <p:bldP spid="19" grpId="2"/>
      <p:bldP spid="19" grpId="3"/>
      <p:bldP spid="19" grpId="4"/>
      <p:bldP spid="19" grpId="5"/>
      <p:bldP spid="19" grpId="6"/>
      <p:bldP spid="20" grpId="0" bldLvl="0" animBg="1"/>
      <p:bldP spid="20" grpId="1" bldLvl="0" animBg="1"/>
      <p:bldP spid="20" grpId="2" bldLvl="0" animBg="1"/>
      <p:bldP spid="20" grpId="3" bldLvl="0" animBg="1"/>
      <p:bldP spid="20" grpId="4" bldLvl="0" animBg="1"/>
      <p:bldP spid="20" grpId="5" bldLvl="0" animBg="1"/>
      <p:bldP spid="21" grpId="0" bldLvl="0" animBg="1"/>
      <p:bldP spid="21" grpId="1" bldLvl="0" animBg="1"/>
      <p:bldP spid="21" grpId="2" bldLvl="0" animBg="1"/>
      <p:bldP spid="21" grpId="3" bldLvl="0" animBg="1"/>
      <p:bldP spid="21" grpId="4" bldLvl="0" animBg="1"/>
      <p:bldP spid="22" grpId="0"/>
      <p:bldP spid="22" grpId="1"/>
      <p:bldP spid="22" grpId="2"/>
      <p:bldP spid="22" grpId="3"/>
      <p:bldP spid="23" grpId="0"/>
      <p:bldP spid="23" grpId="1"/>
      <p:bldP spid="23" grpId="2"/>
      <p:bldP spid="24" grpId="0"/>
      <p:bldP spid="24" grpId="1"/>
      <p:bldP spid="25" grpId="0"/>
      <p:bldP spid="2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7b0a202020202266696c746572223a202238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1362075" y="0"/>
            <a:ext cx="14655165" cy="8108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71562" y="2170430"/>
            <a:ext cx="1004887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Old English Text MT" panose="03040902040508030806" charset="0"/>
                <a:cs typeface="Old English Text MT" panose="03040902040508030806" charset="0"/>
              </a:rPr>
              <a:t>Thanks For Your Listening</a:t>
            </a:r>
            <a:r>
              <a:rPr lang="zh-CN" altLang="en-US" sz="6600" dirty="0">
                <a:solidFill>
                  <a:schemeClr val="bg1"/>
                </a:solidFill>
                <a:latin typeface="Old English Text MT" panose="03040902040508030806" charset="0"/>
                <a:cs typeface="Old English Text MT" panose="03040902040508030806" charset="0"/>
              </a:rPr>
              <a:t>！</a:t>
            </a:r>
            <a:endParaRPr lang="zh-CN" altLang="en-US" sz="6600" dirty="0">
              <a:solidFill>
                <a:schemeClr val="bg1"/>
              </a:solidFill>
              <a:latin typeface="Old English Text MT" panose="03040902040508030806" charset="0"/>
              <a:cs typeface="Old English Text MT" panose="0304090204050803080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43425" y="3429000"/>
            <a:ext cx="5715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谢谢聆听！</a:t>
            </a:r>
            <a:endParaRPr lang="zh-CN" altLang="en-US" sz="48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4677" y="647999"/>
            <a:ext cx="1379322" cy="396956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形 5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50910" y="1844351"/>
            <a:ext cx="457200" cy="457200"/>
          </a:xfrm>
          <a:prstGeom prst="rect">
            <a:avLst/>
          </a:prstGeom>
        </p:spPr>
      </p:pic>
      <p:pic>
        <p:nvPicPr>
          <p:cNvPr id="56" name="图形 5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950" y="1844351"/>
            <a:ext cx="457200" cy="457200"/>
          </a:xfrm>
          <a:prstGeom prst="rect">
            <a:avLst/>
          </a:prstGeom>
        </p:spPr>
      </p:pic>
      <p:pic>
        <p:nvPicPr>
          <p:cNvPr id="58" name="图形 5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4990" y="1814804"/>
            <a:ext cx="457200" cy="457200"/>
          </a:xfrm>
          <a:prstGeom prst="rect">
            <a:avLst/>
          </a:prstGeom>
        </p:spPr>
      </p:pic>
      <p:pic>
        <p:nvPicPr>
          <p:cNvPr id="60" name="图形 5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17030" y="1844351"/>
            <a:ext cx="457200" cy="457200"/>
          </a:xfrm>
          <a:prstGeom prst="rect">
            <a:avLst/>
          </a:prstGeom>
        </p:spPr>
      </p:pic>
      <p:pic>
        <p:nvPicPr>
          <p:cNvPr id="62" name="图形 61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39070" y="1844351"/>
            <a:ext cx="457200" cy="457200"/>
          </a:xfrm>
          <a:prstGeom prst="rect">
            <a:avLst/>
          </a:prstGeom>
        </p:spPr>
      </p:pic>
      <p:pic>
        <p:nvPicPr>
          <p:cNvPr id="64" name="图形 63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61110" y="1828800"/>
            <a:ext cx="457200" cy="457200"/>
          </a:xfrm>
          <a:prstGeom prst="rect">
            <a:avLst/>
          </a:prstGeom>
        </p:spPr>
      </p:pic>
      <p:pic>
        <p:nvPicPr>
          <p:cNvPr id="66" name="图形 65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50910" y="2441510"/>
            <a:ext cx="457200" cy="457200"/>
          </a:xfrm>
          <a:prstGeom prst="rect">
            <a:avLst/>
          </a:prstGeom>
        </p:spPr>
      </p:pic>
      <p:pic>
        <p:nvPicPr>
          <p:cNvPr id="68" name="图形 67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72950" y="2441510"/>
            <a:ext cx="457200" cy="457200"/>
          </a:xfrm>
          <a:prstGeom prst="rect">
            <a:avLst/>
          </a:prstGeom>
        </p:spPr>
      </p:pic>
      <p:pic>
        <p:nvPicPr>
          <p:cNvPr id="70" name="图形 69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94990" y="2491273"/>
            <a:ext cx="457200" cy="457200"/>
          </a:xfrm>
          <a:prstGeom prst="rect">
            <a:avLst/>
          </a:prstGeom>
        </p:spPr>
      </p:pic>
      <p:pic>
        <p:nvPicPr>
          <p:cNvPr id="72" name="图形 71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317030" y="2424404"/>
            <a:ext cx="457200" cy="457200"/>
          </a:xfrm>
          <a:prstGeom prst="rect">
            <a:avLst/>
          </a:prstGeom>
        </p:spPr>
      </p:pic>
      <p:pic>
        <p:nvPicPr>
          <p:cNvPr id="74" name="图形 73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39070" y="2441510"/>
            <a:ext cx="457200" cy="457200"/>
          </a:xfrm>
          <a:prstGeom prst="rect">
            <a:avLst/>
          </a:prstGeom>
        </p:spPr>
      </p:pic>
      <p:pic>
        <p:nvPicPr>
          <p:cNvPr id="76" name="图形 75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561110" y="2491273"/>
            <a:ext cx="457200" cy="457200"/>
          </a:xfrm>
          <a:prstGeom prst="rect">
            <a:avLst/>
          </a:prstGeom>
        </p:spPr>
      </p:pic>
      <p:pic>
        <p:nvPicPr>
          <p:cNvPr id="78" name="图形 77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450910" y="3040224"/>
            <a:ext cx="457200" cy="457200"/>
          </a:xfrm>
          <a:prstGeom prst="rect">
            <a:avLst/>
          </a:prstGeom>
        </p:spPr>
      </p:pic>
      <p:pic>
        <p:nvPicPr>
          <p:cNvPr id="80" name="图形 79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72950" y="3038669"/>
            <a:ext cx="457200" cy="457200"/>
          </a:xfrm>
          <a:prstGeom prst="rect">
            <a:avLst/>
          </a:prstGeom>
        </p:spPr>
      </p:pic>
      <p:pic>
        <p:nvPicPr>
          <p:cNvPr id="82" name="图形 81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694990" y="3034004"/>
            <a:ext cx="457200" cy="457200"/>
          </a:xfrm>
          <a:prstGeom prst="rect">
            <a:avLst/>
          </a:prstGeom>
        </p:spPr>
      </p:pic>
      <p:pic>
        <p:nvPicPr>
          <p:cNvPr id="84" name="图形 83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317030" y="3034004"/>
            <a:ext cx="457200" cy="457200"/>
          </a:xfrm>
          <a:prstGeom prst="rect">
            <a:avLst/>
          </a:prstGeom>
        </p:spPr>
      </p:pic>
      <p:pic>
        <p:nvPicPr>
          <p:cNvPr id="86" name="图形 85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970788" y="3034004"/>
            <a:ext cx="457200" cy="457200"/>
          </a:xfrm>
          <a:prstGeom prst="rect">
            <a:avLst/>
          </a:prstGeom>
        </p:spPr>
      </p:pic>
      <p:pic>
        <p:nvPicPr>
          <p:cNvPr id="88" name="图形 87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561110" y="3034004"/>
            <a:ext cx="457200" cy="457200"/>
          </a:xfrm>
          <a:prstGeom prst="rect">
            <a:avLst/>
          </a:prstGeom>
        </p:spPr>
      </p:pic>
      <p:pic>
        <p:nvPicPr>
          <p:cNvPr id="90" name="图形 89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450910" y="3638938"/>
            <a:ext cx="457200" cy="457200"/>
          </a:xfrm>
          <a:prstGeom prst="rect">
            <a:avLst/>
          </a:prstGeom>
        </p:spPr>
      </p:pic>
      <p:pic>
        <p:nvPicPr>
          <p:cNvPr id="92" name="图形 91"/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072950" y="3635828"/>
            <a:ext cx="457200" cy="457200"/>
          </a:xfrm>
          <a:prstGeom prst="rect">
            <a:avLst/>
          </a:prstGeom>
        </p:spPr>
      </p:pic>
      <p:pic>
        <p:nvPicPr>
          <p:cNvPr id="94" name="图形 93"/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694990" y="3635828"/>
            <a:ext cx="457200" cy="457200"/>
          </a:xfrm>
          <a:prstGeom prst="rect">
            <a:avLst/>
          </a:prstGeom>
        </p:spPr>
      </p:pic>
      <p:pic>
        <p:nvPicPr>
          <p:cNvPr id="96" name="图形 95"/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317030" y="3643604"/>
            <a:ext cx="457200" cy="457200"/>
          </a:xfrm>
          <a:prstGeom prst="rect">
            <a:avLst/>
          </a:prstGeom>
        </p:spPr>
      </p:pic>
      <p:pic>
        <p:nvPicPr>
          <p:cNvPr id="98" name="图形 97"/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926629" y="3626498"/>
            <a:ext cx="457200" cy="457200"/>
          </a:xfrm>
          <a:prstGeom prst="rect">
            <a:avLst/>
          </a:prstGeom>
        </p:spPr>
      </p:pic>
      <p:pic>
        <p:nvPicPr>
          <p:cNvPr id="100" name="图形 99"/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4570749" y="3626498"/>
            <a:ext cx="457200" cy="457200"/>
          </a:xfrm>
          <a:prstGeom prst="rect">
            <a:avLst/>
          </a:prstGeom>
        </p:spPr>
      </p:pic>
      <p:pic>
        <p:nvPicPr>
          <p:cNvPr id="102" name="图形 101"/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450910" y="4125687"/>
            <a:ext cx="457200" cy="457200"/>
          </a:xfrm>
          <a:prstGeom prst="rect">
            <a:avLst/>
          </a:prstGeom>
        </p:spPr>
      </p:pic>
      <p:pic>
        <p:nvPicPr>
          <p:cNvPr id="104" name="图形 103"/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2072950" y="4183224"/>
            <a:ext cx="457200" cy="457200"/>
          </a:xfrm>
          <a:prstGeom prst="rect">
            <a:avLst/>
          </a:prstGeom>
        </p:spPr>
      </p:pic>
      <p:pic>
        <p:nvPicPr>
          <p:cNvPr id="106" name="图形 105"/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2694990" y="4166118"/>
            <a:ext cx="457200" cy="457200"/>
          </a:xfrm>
          <a:prstGeom prst="rect">
            <a:avLst/>
          </a:prstGeom>
        </p:spPr>
      </p:pic>
      <p:pic>
        <p:nvPicPr>
          <p:cNvPr id="108" name="图形 107"/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3317030" y="4166118"/>
            <a:ext cx="457200" cy="457200"/>
          </a:xfrm>
          <a:prstGeom prst="rect">
            <a:avLst/>
          </a:prstGeom>
        </p:spPr>
      </p:pic>
      <p:pic>
        <p:nvPicPr>
          <p:cNvPr id="110" name="图形 109"/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939067" y="4142791"/>
            <a:ext cx="457200" cy="457200"/>
          </a:xfrm>
          <a:prstGeom prst="rect">
            <a:avLst/>
          </a:prstGeom>
        </p:spPr>
      </p:pic>
      <p:pic>
        <p:nvPicPr>
          <p:cNvPr id="112" name="图形 111"/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572913" y="4136571"/>
            <a:ext cx="457200" cy="457200"/>
          </a:xfrm>
          <a:prstGeom prst="rect">
            <a:avLst/>
          </a:prstGeom>
        </p:spPr>
      </p:pic>
      <p:sp>
        <p:nvSpPr>
          <p:cNvPr id="113" name="文本框 112"/>
          <p:cNvSpPr txBox="1"/>
          <p:nvPr/>
        </p:nvSpPr>
        <p:spPr>
          <a:xfrm>
            <a:off x="7808173" y="3714366"/>
            <a:ext cx="498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Medium" panose="020B0600000000000000" charset="-122"/>
                <a:ea typeface="思源黑体 Medium" panose="020B0600000000000000" charset="-122"/>
              </a:rPr>
              <a:t>https://iconhub.io/</a:t>
            </a:r>
            <a:endParaRPr lang="zh-CN" altLang="en-US" dirty="0">
              <a:latin typeface="思源黑体 Medium" panose="020B0600000000000000" charset="-122"/>
              <a:ea typeface="思源黑体 Medium" panose="020B0600000000000000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7674242" y="3015342"/>
            <a:ext cx="3645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思源宋体 CN Heavy" panose="02020900000000000000" charset="-122"/>
                <a:ea typeface="思源宋体 CN Heavy" panose="02020900000000000000" charset="-122"/>
              </a:rPr>
              <a:t>常用图标合集</a:t>
            </a:r>
            <a:endParaRPr lang="zh-CN" altLang="en-US" sz="3200" dirty="0"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pic>
        <p:nvPicPr>
          <p:cNvPr id="115" name="图形 114"/>
          <p:cNvPicPr>
            <a:picLocks noChangeAspect="1"/>
          </p:cNvPicPr>
          <p:nvPr>
            <p:custDataLst>
              <p:tags r:id="rId61"/>
            </p:custDataLst>
          </p:nvPr>
        </p:nvPicPr>
        <p:blipFill>
          <a:blip r:embed="rId62" cstate="print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968241" y="5366702"/>
            <a:ext cx="2226310" cy="640715"/>
          </a:xfrm>
          <a:prstGeom prst="rect">
            <a:avLst/>
          </a:prstGeom>
        </p:spPr>
      </p:pic>
      <p:pic>
        <p:nvPicPr>
          <p:cNvPr id="2" name="图片 1" descr="7b0a202020202266696c746572223a202238220a7d0a"/>
          <p:cNvPicPr>
            <a:picLocks noChangeAspect="1"/>
          </p:cNvPicPr>
          <p:nvPr>
            <p:custDataLst>
              <p:tags r:id="rId64"/>
            </p:custDataLst>
          </p:nvPr>
        </p:nvPicPr>
        <p:blipFill>
          <a:blip r:embed="rId65">
            <a:alphaModFix amt="23000"/>
          </a:blip>
          <a:stretch>
            <a:fillRect/>
          </a:stretch>
        </p:blipFill>
        <p:spPr>
          <a:xfrm>
            <a:off x="1362075" y="0"/>
            <a:ext cx="14655165" cy="8108950"/>
          </a:xfrm>
          <a:prstGeom prst="rect">
            <a:avLst/>
          </a:prstGeom>
        </p:spPr>
      </p:pic>
    </p:spTree>
    <p:custDataLst>
      <p:tags r:id="rId6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7b0a202020202266696c746572223a202238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1362075" y="0"/>
            <a:ext cx="14655165" cy="8108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50950" y="1253490"/>
            <a:ext cx="47625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>
                <a:solidFill>
                  <a:schemeClr val="bg1"/>
                </a:solidFill>
                <a:latin typeface="Old English Text MT" panose="03040902040508030806" charset="0"/>
                <a:cs typeface="Old English Text MT" panose="03040902040508030806" charset="0"/>
              </a:rPr>
              <a:t>Chapter 1</a:t>
            </a:r>
            <a:endParaRPr lang="en-US" altLang="zh-CN" sz="8000">
              <a:solidFill>
                <a:schemeClr val="bg1"/>
              </a:solidFill>
              <a:latin typeface="Old English Text MT" panose="03040902040508030806" charset="0"/>
              <a:cs typeface="Old English Text MT" panose="0304090204050803080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0950" y="2698750"/>
            <a:ext cx="5715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功能介绍</a:t>
            </a:r>
            <a:endParaRPr lang="zh-CN" altLang="en-US" sz="48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62075" y="3634740"/>
            <a:ext cx="4316730" cy="131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汉仪秀英体简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汉仪秀英体简" charset="-122"/>
              <a:sym typeface="+mn-ea"/>
            </a:endParaRPr>
          </a:p>
        </p:txBody>
      </p:sp>
      <p:pic>
        <p:nvPicPr>
          <p:cNvPr id="14" name="图形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4677" y="647999"/>
            <a:ext cx="1379322" cy="396956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50875" y="0"/>
            <a:ext cx="12350115" cy="725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中山大学是伟大的民族英雄、伟大的爱国主义者、中国民主革命的伟大先驱孙中山先生于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1924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年亲手创办，中国共产党早期领导人共同创建的大学，是中国克思主义的重要发源地之一，具有优良革命传统、爱国奋斗精神和卓越品格追求。中山大学起初校名为国立广东大学。孙中山先生逝世后，学校于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1926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年定名为国立中山大学。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330815" y="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2" name="图片 1" descr="D:/sysu素材库/WeChat Files/wxid_3ifjlkjfas9n19/FileStorage/File/2025-02/ppt配图（1）/ppt配图（1）/摄影：瞿俊雄/微信图片_20240510113156.png微信图片_202405101131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6858" r="26858"/>
          <a:stretch>
            <a:fillRect/>
          </a:stretch>
        </p:blipFill>
        <p:spPr>
          <a:xfrm>
            <a:off x="0" y="749935"/>
            <a:ext cx="4591685" cy="57664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89500" y="749935"/>
            <a:ext cx="238125" cy="612140"/>
          </a:xfrm>
          <a:prstGeom prst="rect">
            <a:avLst/>
          </a:prstGeom>
          <a:solidFill>
            <a:srgbClr val="141C3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27625" y="816610"/>
            <a:ext cx="6324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思源黑体 CN Bold" panose="020B0800000000000000" charset="-122"/>
                <a:ea typeface="思源黑体 CN Bold" panose="020B0800000000000000" charset="-122"/>
              </a:rPr>
              <a:t>项目</a:t>
            </a:r>
            <a:r>
              <a:rPr lang="zh-CN" altLang="en-US" sz="3600">
                <a:latin typeface="思源黑体 CN Bold" panose="020B0800000000000000" charset="-122"/>
                <a:ea typeface="思源黑体 CN Bold" panose="020B0800000000000000" charset="-122"/>
              </a:rPr>
              <a:t>背景</a:t>
            </a:r>
            <a:endParaRPr lang="zh-CN" altLang="en-US" sz="360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955" y="6041390"/>
            <a:ext cx="4868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SUN YAT-SEN UNIVERSITY</a:t>
            </a:r>
            <a:endParaRPr lang="en-US" altLang="zh-CN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89500" y="1577340"/>
            <a:ext cx="7302500" cy="3124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80000"/>
              </a:lnSpc>
            </a:pP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1. 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目前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 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家教中介费昂贵。</a:t>
            </a:r>
            <a:endParaRPr lang="zh-CN" altLang="en-US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80000"/>
              </a:lnSpc>
            </a:pP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2. 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当前的家教平台并不能很好的适配家长和家教老师双方的要求。</a:t>
            </a:r>
            <a:endParaRPr lang="zh-CN" altLang="en-US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80000"/>
              </a:lnSpc>
            </a:pP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3. 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家教信息需要自己检索，效率低。</a:t>
            </a:r>
            <a:endParaRPr lang="zh-CN" altLang="en-US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80000"/>
              </a:lnSpc>
            </a:pPr>
            <a:endParaRPr lang="en-US" altLang="zh-CN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80000"/>
              </a:lnSpc>
            </a:pPr>
            <a:endParaRPr lang="zh-CN" altLang="en-US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722995" y="5047615"/>
            <a:ext cx="337375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000">
                <a:solidFill>
                  <a:schemeClr val="tx1"/>
                </a:solidFill>
                <a:latin typeface="思源黑体 Regular" panose="020B0500000000000000" charset="-122"/>
                <a:ea typeface="思源黑体 Regular" panose="020B0500000000000000" charset="-122"/>
                <a:cs typeface="汉仪秀英体简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000">
              <a:solidFill>
                <a:schemeClr val="tx1"/>
              </a:solidFill>
              <a:latin typeface="思源黑体 Regular" panose="020B0500000000000000" charset="-122"/>
              <a:ea typeface="思源黑体 Regular" panose="020B0500000000000000" charset="-122"/>
              <a:cs typeface="汉仪秀英体简" charset="-122"/>
              <a:sym typeface="+mn-ea"/>
            </a:endParaRPr>
          </a:p>
        </p:txBody>
      </p:sp>
      <p:sp>
        <p:nvSpPr>
          <p:cNvPr id="25" name="标题 1"/>
          <p:cNvSpPr/>
          <p:nvPr>
            <p:custDataLst>
              <p:tags r:id="rId3"/>
            </p:custDataLst>
          </p:nvPr>
        </p:nvSpPr>
        <p:spPr>
          <a:xfrm>
            <a:off x="9817100" y="4591685"/>
            <a:ext cx="2374900" cy="367030"/>
          </a:xfrm>
          <a:prstGeom prst="rect">
            <a:avLst/>
          </a:prstGeom>
        </p:spPr>
        <p:txBody>
          <a:bodyPr vert="horz" lIns="90000" tIns="46800" rIns="90000" bIns="46800" rtlCol="0" anchor="b" anchorCtr="0"/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0">
                <a:ln>
                  <a:noFill/>
                </a:ln>
                <a:solidFill>
                  <a:schemeClr val="tx1"/>
                </a:solidFill>
                <a:effectLst/>
                <a:latin typeface="思源黑体 CN Heavy" panose="020B0A00000000000000" charset="-122"/>
                <a:ea typeface="思源黑体 CN Heavy" panose="020B0A00000000000000" charset="-122"/>
                <a:cs typeface="汉仪长宋简" charset="-122"/>
                <a:sym typeface="汉仪大宋简" charset="-122"/>
              </a:rPr>
              <a:t>添加文本小标题</a:t>
            </a:r>
            <a:endParaRPr lang="zh-CN" altLang="en-US" sz="2000" b="0">
              <a:ln>
                <a:noFill/>
              </a:ln>
              <a:solidFill>
                <a:schemeClr val="tx1"/>
              </a:solidFill>
              <a:effectLst/>
              <a:latin typeface="思源黑体 CN Heavy" panose="020B0A00000000000000" charset="-122"/>
              <a:ea typeface="思源黑体 CN Heavy" panose="020B0A00000000000000" charset="-122"/>
              <a:cs typeface="汉仪长宋简" charset="-122"/>
              <a:sym typeface="汉仪大宋简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391160"/>
            <a:ext cx="12350115" cy="6822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86815" y="1712595"/>
            <a:ext cx="9818370" cy="2121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8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1.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目前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家教中介费昂贵。</a:t>
            </a:r>
            <a:endParaRPr lang="zh-CN" altLang="en-US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8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2.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当前的家教平台并不能很好的适配家长和家教老师双方的要求。</a:t>
            </a:r>
            <a:endParaRPr lang="zh-CN" altLang="en-US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>
              <a:lnSpc>
                <a:spcPct val="180000"/>
              </a:lnSpc>
            </a:pP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3. 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家教信息需要自己检索，效率低。</a:t>
            </a:r>
            <a:endParaRPr lang="zh-CN" altLang="en-US" sz="2000">
              <a:solidFill>
                <a:schemeClr val="tx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  <a:sym typeface="+mn-ea"/>
            </a:endParaRPr>
          </a:p>
        </p:txBody>
      </p:sp>
      <p:pic>
        <p:nvPicPr>
          <p:cNvPr id="18" name="图片 17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95" y="4751070"/>
            <a:ext cx="5972810" cy="597281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177415" y="4154170"/>
            <a:ext cx="7994015" cy="5759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prstTxWarp prst="textArchUp">
              <a:avLst>
                <a:gd name="adj" fmla="val 7401317"/>
              </a:avLst>
            </a:prstTxWarp>
            <a:noAutofit/>
          </a:bodyPr>
          <a:lstStyle/>
          <a:p>
            <a:pPr algn="ctr"/>
            <a:r>
              <a:rPr lang="zh-CN" altLang="en-US" sz="4400" b="1">
                <a:solidFill>
                  <a:schemeClr val="tx1"/>
                </a:solidFill>
                <a:effectLst/>
              </a:rPr>
              <a:t>如何解决</a:t>
            </a:r>
            <a:r>
              <a:rPr lang="zh-CN" altLang="en-US" sz="4400" b="1">
                <a:solidFill>
                  <a:schemeClr val="tx1"/>
                </a:solidFill>
                <a:effectLst/>
              </a:rPr>
              <a:t>问题</a:t>
            </a:r>
            <a:endParaRPr lang="zh-CN" altLang="en-US" sz="4400" b="1">
              <a:solidFill>
                <a:schemeClr val="tx1"/>
              </a:solidFill>
              <a:effectLst/>
            </a:endParaRPr>
          </a:p>
        </p:txBody>
      </p:sp>
      <p:pic>
        <p:nvPicPr>
          <p:cNvPr id="19" name="图片 18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-4254500"/>
            <a:ext cx="5972810" cy="5972810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2845" y="5321935"/>
            <a:ext cx="2226310" cy="64071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391160"/>
            <a:ext cx="12350115" cy="6822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1 (31) (1)"/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854075" y="-20320"/>
            <a:ext cx="10349865" cy="6451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15" name="图片 14" descr="1 (10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4960"/>
            <a:ext cx="2404745" cy="2383790"/>
          </a:xfrm>
          <a:prstGeom prst="rect">
            <a:avLst/>
          </a:prstGeom>
        </p:spPr>
      </p:pic>
      <p:pic>
        <p:nvPicPr>
          <p:cNvPr id="20" name="图片 19" descr="card-bg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505" y="897255"/>
            <a:ext cx="2979420" cy="506349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403590" y="1136650"/>
            <a:ext cx="2433955" cy="446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中山大学是伟大的民族英雄、伟大的爱国主义者、中国民主革命的伟大先驱孙中山先生于</a:t>
            </a:r>
            <a:r>
              <a:rPr lang="en-US" altLang="zh-CN" sz="16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1924</a:t>
            </a:r>
            <a:r>
              <a:rPr lang="zh-CN" altLang="en-US" sz="16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亲手创办，中国共产党早期领导人共同创建的大学，是中国传播马克思主义的重要发源地之一，具有优良革命传统、爱国奋斗精神和卓越品格追求。中山大学起初校名为国立广东大学。孙中山先生逝世后，学校于</a:t>
            </a:r>
            <a:r>
              <a:rPr lang="en-US" altLang="zh-CN" sz="16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1926</a:t>
            </a:r>
            <a:r>
              <a:rPr lang="zh-CN" altLang="en-US" sz="16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年定名为国立中山大学。</a:t>
            </a:r>
            <a:endParaRPr lang="zh-CN" altLang="en-US" sz="1600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endParaRPr lang="zh-CN" altLang="en-US" sz="1600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  <p:pic>
        <p:nvPicPr>
          <p:cNvPr id="22" name="图片 21" descr="card-bg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890" y="897255"/>
            <a:ext cx="2979420" cy="506349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24305" y="1195705"/>
            <a:ext cx="2433955" cy="446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对于家教老师：能够提前把自己的简历和讲课视频上传供家长选择。而家教老师也可以通过平台提供的自动检索功能（比如按照时薪、科目、路程等检索）来自行缩检索范围</a:t>
            </a:r>
            <a:endParaRPr lang="zh-CN" altLang="en-US" sz="1600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  <p:pic>
        <p:nvPicPr>
          <p:cNvPr id="24" name="图片 23" descr="1 (5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885" y="554990"/>
            <a:ext cx="773430" cy="773430"/>
          </a:xfrm>
          <a:prstGeom prst="rect">
            <a:avLst/>
          </a:prstGeom>
        </p:spPr>
      </p:pic>
      <p:pic>
        <p:nvPicPr>
          <p:cNvPr id="25" name="图片 24" descr="1 (5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975" y="422275"/>
            <a:ext cx="773430" cy="77343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4948555" y="1195705"/>
            <a:ext cx="2433955" cy="446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对于家长：能够把想要寻求的家教信息上传到平台公共家教老师选择。而家长也能通过平台提供的自动检索功能（比如按照时薪、科目、家教经验等检索）来缩减检索范围。</a:t>
            </a:r>
            <a:endParaRPr lang="zh-CN" altLang="en-US" sz="1600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  <p:pic>
        <p:nvPicPr>
          <p:cNvPr id="29" name="图片 28" descr="card-bg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540" y="897255"/>
            <a:ext cx="2979420" cy="5063490"/>
          </a:xfrm>
          <a:prstGeom prst="rect">
            <a:avLst/>
          </a:prstGeom>
        </p:spPr>
      </p:pic>
      <p:pic>
        <p:nvPicPr>
          <p:cNvPr id="30" name="图片 29" descr="1 (5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4170" y="422275"/>
            <a:ext cx="773430" cy="77343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403590" y="1195705"/>
            <a:ext cx="2433955" cy="446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平台还具有推荐功能，可以按照双方的需求，自动推荐的一些比较好的选择。可以由家教老师上传有关自己授课的资料，调用</a:t>
            </a:r>
            <a:r>
              <a:rPr lang="en-US" altLang="zh-CN" sz="16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AI</a:t>
            </a:r>
            <a:r>
              <a:rPr lang="zh-CN" altLang="en-US" sz="16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分析得到有关老师授课特征的向量。同时得到有关学生的成绩、需要的科目、性格等，形成有关学生特征的向量。通过匹配的算法</a:t>
            </a:r>
            <a:r>
              <a:rPr lang="zh-CN" altLang="en-US" sz="16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推荐合适的</a:t>
            </a:r>
            <a:r>
              <a:rPr lang="zh-CN" altLang="en-US" sz="160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老师和学生。</a:t>
            </a:r>
            <a:endParaRPr lang="zh-CN" altLang="en-US" sz="1600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  <p:pic>
        <p:nvPicPr>
          <p:cNvPr id="2" name="图片 1" descr="1 (89)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548620" y="4915535"/>
            <a:ext cx="1298575" cy="15157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7b0a202020202266696c746572223a202238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1362075" y="0"/>
            <a:ext cx="14655165" cy="8108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50950" y="1253490"/>
            <a:ext cx="47625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>
                <a:solidFill>
                  <a:schemeClr val="bg1"/>
                </a:solidFill>
                <a:latin typeface="Old English Text MT" panose="03040902040508030806" charset="0"/>
                <a:cs typeface="Old English Text MT" panose="03040902040508030806" charset="0"/>
              </a:rPr>
              <a:t>Chapter 2</a:t>
            </a:r>
            <a:endParaRPr lang="en-US" altLang="zh-CN" sz="8000">
              <a:solidFill>
                <a:schemeClr val="bg1"/>
              </a:solidFill>
              <a:latin typeface="Old English Text MT" panose="03040902040508030806" charset="0"/>
              <a:cs typeface="Old English Text MT" panose="0304090204050803080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0950" y="2698750"/>
            <a:ext cx="5715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b="1" spc="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创新点</a:t>
            </a:r>
            <a:endParaRPr lang="zh-CN" altLang="en-US" sz="48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62075" y="3634740"/>
            <a:ext cx="4316730" cy="131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汉仪秀英体简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汉仪秀英体简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4677" y="647999"/>
            <a:ext cx="1379322" cy="396956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89585" y="-22860"/>
            <a:ext cx="12350115" cy="6822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7b0a202020202266696c746572223a202238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489585" y="-621665"/>
            <a:ext cx="13808075" cy="76403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77560" y="1743075"/>
            <a:ext cx="5400675" cy="40576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60000"/>
              </a:lnSpc>
            </a:pP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中山大学是伟大的民族英雄、伟大的爱国主义者、中国民主革命的伟大先驱孙中山先生于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1924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年亲手创办，中国共产党早期领导人共同创建的大学，是中国传播马克思主义的重要发源地之一，具有优良革命传统、爱国奋斗精神和卓越品格追求。中山大学起初校名为国立广东大学。孙中山先生逝世后，学校于</a:t>
            </a:r>
            <a:r>
              <a:rPr lang="en-US" altLang="zh-CN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1926</a:t>
            </a:r>
            <a:r>
              <a:rPr lang="zh-CN" altLang="en-US" sz="2000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年定名为国立中山大学。</a:t>
            </a:r>
            <a:endParaRPr lang="zh-CN" altLang="en-US" sz="2000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877560" y="889000"/>
            <a:ext cx="6324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latin typeface="思源黑体 CN Heavy" panose="020B0A00000000000000" charset="-122"/>
                <a:ea typeface="思源黑体 CN Heavy" panose="020B0A00000000000000" charset="-122"/>
              </a:rPr>
              <a:t>使用不同维度</a:t>
            </a:r>
            <a:r>
              <a:rPr lang="zh-CN" altLang="en-US" sz="4400">
                <a:latin typeface="思源黑体 CN Heavy" panose="020B0A00000000000000" charset="-122"/>
                <a:ea typeface="思源黑体 CN Heavy" panose="020B0A00000000000000" charset="-122"/>
              </a:rPr>
              <a:t>匹配</a:t>
            </a:r>
            <a:endParaRPr lang="zh-CN" altLang="en-US" sz="4400"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3" name="图片 2" descr="微信图片_2024051011315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35458" t="20556" r="16752" b="30278"/>
          <a:stretch>
            <a:fillRect/>
          </a:stretch>
        </p:blipFill>
        <p:spPr>
          <a:xfrm>
            <a:off x="-158115" y="1743075"/>
            <a:ext cx="5637530" cy="33718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89585" y="4531360"/>
            <a:ext cx="73818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Sun Yat-sen University</a:t>
            </a:r>
            <a:endParaRPr lang="en-US" altLang="zh-CN" sz="320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6415" y="2170430"/>
            <a:ext cx="6977380" cy="36302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391160"/>
            <a:ext cx="12350115" cy="6822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endParaRPr lang="zh-CN" altLang="en-US"/>
          </a:p>
        </p:txBody>
      </p:sp>
      <p:pic>
        <p:nvPicPr>
          <p:cNvPr id="4" name="图片 3" descr="7b0a202020202266696c746572223a202238220a7d0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489585" y="-621665"/>
            <a:ext cx="13808075" cy="76403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4800" y="643128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400" spc="140">
                <a:solidFill>
                  <a:schemeClr val="bg1"/>
                </a:solidFill>
                <a:uFillTx/>
                <a:latin typeface="汉仪大白兔 W" panose="00020600040101010101" charset="-122"/>
                <a:ea typeface="汉仪大白兔 W" panose="00020600040101010101" charset="-122"/>
              </a:rPr>
              <a:t>逸仙魔法学院</a:t>
            </a:r>
            <a:endParaRPr lang="zh-CN" altLang="en-US" kern="1400" spc="140">
              <a:solidFill>
                <a:schemeClr val="bg1"/>
              </a:solidFill>
              <a:uFillTx/>
              <a:latin typeface="汉仪大白兔 W" panose="00020600040101010101" charset="-122"/>
              <a:ea typeface="汉仪大白兔 W" panose="00020600040101010101" charset="-122"/>
            </a:endParaRPr>
          </a:p>
        </p:txBody>
      </p:sp>
      <p:pic>
        <p:nvPicPr>
          <p:cNvPr id="3" name="图片 2" descr="1 (31)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79245" y="1647190"/>
            <a:ext cx="3465830" cy="3032760"/>
          </a:xfrm>
          <a:prstGeom prst="rect">
            <a:avLst/>
          </a:prstGeom>
        </p:spPr>
      </p:pic>
      <p:graphicFrame>
        <p:nvGraphicFramePr>
          <p:cNvPr id="2" name="图表 1" descr="7b0a202020202263686172745265734964223a20223230343736383134220a7d0a"/>
          <p:cNvGraphicFramePr/>
          <p:nvPr/>
        </p:nvGraphicFramePr>
        <p:xfrm>
          <a:off x="6538595" y="1797050"/>
          <a:ext cx="5811520" cy="3760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88645" y="2233295"/>
            <a:ext cx="5864225" cy="3124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60000"/>
              </a:lnSpc>
            </a:pP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中山大学是伟大的民族英雄、伟大的爱国主义者、中国民主革命的伟大先驱孙中山先生于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1924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年亲手创办，中国共产党早期领导人共同创建的大学，是中国传播马克思主义的重要发源地之一，具有优良革命传统、爱国奋斗精神和卓越品格追求。中山大学起初校名为国立广东大学。孙中山先生逝世后，学校于</a:t>
            </a:r>
            <a:r>
              <a:rPr lang="en-US" altLang="zh-CN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1926</a:t>
            </a:r>
            <a:r>
              <a:rPr lang="zh-CN" altLang="en-US"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年定名为国立中山大学。</a:t>
            </a:r>
            <a:endParaRPr lang="zh-CN" altLang="en-US"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8645" y="795655"/>
            <a:ext cx="632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使用不同维度匹配</a:t>
            </a:r>
            <a:endParaRPr lang="zh-CN" altLang="en-US" sz="4000"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8645" y="1648460"/>
            <a:ext cx="7381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思源黑体 Medium" panose="020B0600000000000000" charset="-122"/>
                <a:ea typeface="思源黑体 Medium" panose="020B0600000000000000" charset="-122"/>
              </a:rPr>
              <a:t>Sun Yat-sen University</a:t>
            </a:r>
            <a:endParaRPr lang="en-US" altLang="zh-CN" sz="2800">
              <a:latin typeface="思源黑体 Medium" panose="020B0600000000000000" charset="-122"/>
              <a:ea typeface="思源黑体 Medium" panose="020B0600000000000000" charset="-122"/>
            </a:endParaRPr>
          </a:p>
        </p:txBody>
      </p:sp>
      <p:pic>
        <p:nvPicPr>
          <p:cNvPr id="13" name="图形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2845" y="5321935"/>
            <a:ext cx="2226310" cy="640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840" y="1642745"/>
            <a:ext cx="5955030" cy="478853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104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105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106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107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108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109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1948,&quot;left&quot;:-77.35,&quot;top&quot;:-893.05,&quot;width&quot;:1199.8}"/>
</p:tagLst>
</file>

<file path=ppt/tags/tag111.xml><?xml version="1.0" encoding="utf-8"?>
<p:tagLst xmlns:p="http://schemas.openxmlformats.org/presentationml/2006/main">
  <p:tag name="PICID" val="{7fec64b1-86ad-48ba-801a-17d4ffa211ab}"/>
</p:tagLst>
</file>

<file path=ppt/tags/tag112.xml><?xml version="1.0" encoding="utf-8"?>
<p:tagLst xmlns:p="http://schemas.openxmlformats.org/presentationml/2006/main">
  <p:tag name="KSO_WM_BEAUTIFY_FLAG" val="#wm#"/>
  <p:tag name="KSO_WM_TEMPLATE_CATEGORY" val="diagram"/>
  <p:tag name="KSO_WM_TEMPLATE_INDEX" val="20227933"/>
</p:tagLst>
</file>

<file path=ppt/tags/tag113.xml><?xml version="1.0" encoding="utf-8"?>
<p:tagLst xmlns:p="http://schemas.openxmlformats.org/presentationml/2006/main">
  <p:tag name="PICID" val="{9ff8b46b-5cea-4bf0-b9ca-116538aff91f}"/>
</p:tagLst>
</file>

<file path=ppt/tags/tag114.xml><?xml version="1.0" encoding="utf-8"?>
<p:tagLst xmlns:p="http://schemas.openxmlformats.org/presentationml/2006/main">
  <p:tag name="PICID" val="{47a727ee-94a6-4203-9417-fb95b44521af}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PICID" val="{8cf27aaf-8e84-4a6b-9fb6-8f00482104d5}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65&quot;:[20205081],&quot;70&quot;:[3327611]}"/>
</p:tagLst>
</file>

<file path=ppt/tags/tag118.xml><?xml version="1.0" encoding="utf-8"?>
<p:tagLst xmlns:p="http://schemas.openxmlformats.org/presentationml/2006/main">
  <p:tag name="PICID" val="{7fec64b1-86ad-48ba-801a-17d4ffa211ab}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65&quot;:[20205081],&quot;70&quot;:[3327611]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21.xml><?xml version="1.0" encoding="utf-8"?>
<p:tagLst xmlns:p="http://schemas.openxmlformats.org/presentationml/2006/main">
  <p:tag name="KSO_WM_DIAGRAM_VIRTUALLY_FRAME" val="{&quot;height&quot;:365.1,&quot;left&quot;:76.3,&quot;top&quot;:102.45,&quot;width&quot;:579.9}"/>
  <p:tag name="PICID" val="{39b1d5f1-52cf-42d3-a8f4-0d5662402d9a}"/>
</p:tagLst>
</file>

<file path=ppt/tags/tag122.xml><?xml version="1.0" encoding="utf-8"?>
<p:tagLst xmlns:p="http://schemas.openxmlformats.org/presentationml/2006/main">
  <p:tag name="KSO_WM_DIAGRAM_VIRTUALLY_FRAME" val="{&quot;height&quot;:365.1,&quot;left&quot;:76.3,&quot;top&quot;:102.45,&quot;width&quot;:579.9}"/>
  <p:tag name="PICID" val="{565ab468-8939-4a74-8b2d-f863e9cc2b77}"/>
</p:tagLst>
</file>

<file path=ppt/tags/tag123.xml><?xml version="1.0" encoding="utf-8"?>
<p:tagLst xmlns:p="http://schemas.openxmlformats.org/presentationml/2006/main">
  <p:tag name="PICID" val="{1060e029-80b4-4a9f-b378-0b932eb3d208}"/>
</p:tagLst>
</file>

<file path=ppt/tags/tag124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25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26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27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28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29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31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32.xml><?xml version="1.0" encoding="utf-8"?>
<p:tagLst xmlns:p="http://schemas.openxmlformats.org/presentationml/2006/main">
  <p:tag name="KSO_WM_DIAGRAM_VIRTUALLY_FRAME" val="{&quot;height&quot;:365.1,&quot;left&quot;:0,&quot;top&quot;:102.45,&quot;width&quot;:987.85}"/>
</p:tagLst>
</file>

<file path=ppt/tags/tag133.xml><?xml version="1.0" encoding="utf-8"?>
<p:tagLst xmlns:p="http://schemas.openxmlformats.org/presentationml/2006/main">
  <p:tag name="PICID" val="{7fec64b1-86ad-48ba-801a-17d4ffa211ab}"/>
</p:tagLst>
</file>

<file path=ppt/tags/tag134.xml><?xml version="1.0" encoding="utf-8"?>
<p:tagLst xmlns:p="http://schemas.openxmlformats.org/presentationml/2006/main">
  <p:tag name="KSO_WM_SLIDE_ID" val="diagram20227933_4"/>
  <p:tag name="KSO_WM_TEMPLATE_SUBCATEGORY" val="0"/>
  <p:tag name="KSO_WM_TEMPLATE_MASTER_TYPE" val="1"/>
  <p:tag name="KSO_WM_TEMPLATE_COLOR_TYPE" val="0"/>
  <p:tag name="KSO_WM_SLIDE_INDEX" val="4"/>
  <p:tag name="KSO_WM_TAG_VERSION" val="1.0"/>
  <p:tag name="KSO_WM_BEAUTIFY_FLAG" val="#wm#"/>
  <p:tag name="KSO_WM_TEMPLATE_CATEGORY" val="diagram"/>
  <p:tag name="KSO_WM_TEMPLATE_INDEX" val="20227933"/>
  <p:tag name="KSO_WM_SLIDE_TYPE" val="text"/>
  <p:tag name="KSO_WM_SLIDE_SUBTYPE" val="diag"/>
  <p:tag name="KSO_WM_SLIDE_ITEM_CNT" val="4"/>
  <p:tag name="KSO_WM_SLIDE_SIZE" val="574.95*342.9"/>
  <p:tag name="KSO_WM_SLIDE_POSITION" val="192.55*124.2"/>
  <p:tag name="KSO_WM_DIAGRAM_GROUP_CODE" val="l1-1"/>
  <p:tag name="KSO_WM_SLIDE_DIAGTYPE" val="l"/>
  <p:tag name="KSO_WM_SLIDE_LAYOUT" val="a_l"/>
  <p:tag name="KSO_WM_SLIDE_LAYOUT_CNT" val="1_1"/>
</p:tagLst>
</file>

<file path=ppt/tags/tag135.xml><?xml version="1.0" encoding="utf-8"?>
<p:tagLst xmlns:p="http://schemas.openxmlformats.org/presentationml/2006/main">
  <p:tag name="PICID" val="{9ff8b46b-5cea-4bf0-b9ca-116538aff91f}"/>
</p:tagLst>
</file>

<file path=ppt/tags/tag136.xml><?xml version="1.0" encoding="utf-8"?>
<p:tagLst xmlns:p="http://schemas.openxmlformats.org/presentationml/2006/main">
  <p:tag name="PICID" val="{47a727ee-94a6-4203-9417-fb95b44521af}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8.xml><?xml version="1.0" encoding="utf-8"?>
<p:tagLst xmlns:p="http://schemas.openxmlformats.org/presentationml/2006/main">
  <p:tag name="PICID" val="{7fec64b1-86ad-48ba-801a-17d4ffa211ab}"/>
</p:tagLst>
</file>

<file path=ppt/tags/tag139.xml><?xml version="1.0" encoding="utf-8"?>
<p:tagLst xmlns:p="http://schemas.openxmlformats.org/presentationml/2006/main">
  <p:tag name="PICID" val="{9ff8b46b-5cea-4bf0-b9ca-116538aff91f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PICID" val="{9ff8b46b-5cea-4bf0-b9ca-116538aff91f}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PICID" val="{47a727ee-94a6-4203-9417-fb95b44521af}"/>
</p:tagLst>
</file>

<file path=ppt/tags/tag6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3&quot;:[19950693,4685212,19951196],&quot;65&quot;:[20205081]}"/>
</p:tagLst>
</file>

<file path=ppt/tags/tag62.xml><?xml version="1.0" encoding="utf-8"?>
<p:tagLst xmlns:p="http://schemas.openxmlformats.org/presentationml/2006/main">
  <p:tag name="PICID" val="{9ff8b46b-5cea-4bf0-b9ca-116538aff91f}"/>
</p:tagLst>
</file>

<file path=ppt/tags/tag63.xml><?xml version="1.0" encoding="utf-8"?>
<p:tagLst xmlns:p="http://schemas.openxmlformats.org/presentationml/2006/main">
  <p:tag name="PICID" val="{47a727ee-94a6-4203-9417-fb95b44521af}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PICID" val="{b3074495-8cc2-4409-b79e-cd3fad697083}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65&quot;:[20205081],&quot;70&quot;:[3327611]}"/>
</p:tagLst>
</file>

<file path=ppt/tags/tag68.xml><?xml version="1.0" encoding="utf-8"?>
<p:tagLst xmlns:p="http://schemas.openxmlformats.org/presentationml/2006/main">
  <p:tag name="PICID" val="{7fec64b1-86ad-48ba-801a-17d4ffa211ab}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ICID" val="{dcd67d6d-671a-4c5c-b266-40e8045765d4}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3&quot;:[19950693,20481828,20419712,20419701,20419716],&quot;65&quot;:[20205081]}"/>
</p:tagLst>
</file>

<file path=ppt/tags/tag72.xml><?xml version="1.0" encoding="utf-8"?>
<p:tagLst xmlns:p="http://schemas.openxmlformats.org/presentationml/2006/main">
  <p:tag name="PICID" val="{9ff8b46b-5cea-4bf0-b9ca-116538aff91f}"/>
</p:tagLst>
</file>

<file path=ppt/tags/tag73.xml><?xml version="1.0" encoding="utf-8"?>
<p:tagLst xmlns:p="http://schemas.openxmlformats.org/presentationml/2006/main">
  <p:tag name="PICID" val="{47a727ee-94a6-4203-9417-fb95b44521af}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PICID" val="{9ff8b46b-5cea-4bf0-b9ca-116538aff91f}"/>
</p:tagLst>
</file>

<file path=ppt/tags/tag76.xml><?xml version="1.0" encoding="utf-8"?>
<p:tagLst xmlns:p="http://schemas.openxmlformats.org/presentationml/2006/main">
  <p:tag name="PICID" val="{b88d16f7-9b45-468d-a38c-c701e41b8782}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3&quot;:[19950693],&quot;65&quot;:[20205081]}"/>
</p:tagLst>
</file>

<file path=ppt/tags/tag78.xml><?xml version="1.0" encoding="utf-8"?>
<p:tagLst xmlns:p="http://schemas.openxmlformats.org/presentationml/2006/main">
  <p:tag name="PICID" val="{9ff8b46b-5cea-4bf0-b9ca-116538aff91f}"/>
</p:tagLst>
</file>

<file path=ppt/tags/tag79.xml><?xml version="1.0" encoding="utf-8"?>
<p:tagLst xmlns:p="http://schemas.openxmlformats.org/presentationml/2006/main">
  <p:tag name="PICID" val="{7fec64b1-86ad-48ba-801a-17d4ffa211ab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PICID" val="{9ff8b46b-5cea-4bf0-b9ca-116538aff91f}"/>
</p:tagLst>
</file>

<file path=ppt/tags/tag82.xml><?xml version="1.0" encoding="utf-8"?>
<p:tagLst xmlns:p="http://schemas.openxmlformats.org/presentationml/2006/main">
  <p:tag name="PICID" val="{47a727ee-94a6-4203-9417-fb95b44521af}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PICID" val="{1321c27c-b565-417e-adb3-33300553280f}"/>
</p:tagLst>
</file>

<file path=ppt/tags/tag85.xml><?xml version="1.0" encoding="utf-8"?>
<p:tagLst xmlns:p="http://schemas.openxmlformats.org/presentationml/2006/main">
  <p:tag name="PICID" val="{47a727ee-94a6-4203-9417-fb95b44521af}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PICID" val="{7d021e7d-4d13-46c4-b80b-eebb41bffb0e}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96.xml><?xml version="1.0" encoding="utf-8"?>
<p:tagLst xmlns:p="http://schemas.openxmlformats.org/presentationml/2006/main">
  <p:tag name="PICID" val="{7fec64b1-86ad-48ba-801a-17d4ffa211ab}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3031</Words>
  <Application>WPS 演示</Application>
  <PresentationFormat>宽屏</PresentationFormat>
  <Paragraphs>197</Paragraphs>
  <Slides>24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3" baseType="lpstr">
      <vt:lpstr>Arial</vt:lpstr>
      <vt:lpstr>宋体</vt:lpstr>
      <vt:lpstr>Wingdings</vt:lpstr>
      <vt:lpstr>思源宋体 CN Heavy</vt:lpstr>
      <vt:lpstr>Old English Text MT</vt:lpstr>
      <vt:lpstr>微软雅黑</vt:lpstr>
      <vt:lpstr>汉仪大白兔 W</vt:lpstr>
      <vt:lpstr>思源黑体 Regular</vt:lpstr>
      <vt:lpstr>汉仪秀英体简</vt:lpstr>
      <vt:lpstr>思源黑体 Medium</vt:lpstr>
      <vt:lpstr>黑体</vt:lpstr>
      <vt:lpstr>思源黑体 CN Bold</vt:lpstr>
      <vt:lpstr>思源黑体 CN Heavy</vt:lpstr>
      <vt:lpstr>汉仪长宋简</vt:lpstr>
      <vt:lpstr>汉仪大宋简</vt:lpstr>
      <vt:lpstr>汉仪旗黑-55简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查找</vt:lpstr>
      <vt:lpstr>登录</vt:lpstr>
      <vt:lpstr>登录2</vt:lpstr>
      <vt:lpstr>查找学生信息</vt:lpstr>
      <vt:lpstr>查找老师信息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周宏杰</cp:lastModifiedBy>
  <cp:revision>175</cp:revision>
  <dcterms:created xsi:type="dcterms:W3CDTF">1900-01-01T00:00:00Z</dcterms:created>
  <dcterms:modified xsi:type="dcterms:W3CDTF">2025-05-06T07:12:56Z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2052-12.1.0.18912</vt:lpwstr>
  </property>
  <property fmtid="{D5CDD505-2E9C-101B-9397-08002B2CF9AE}" pid="3" name="ICV">
    <vt:lpwstr>C922A382709D4BDABF06612B45BA3895_13</vt:lpwstr>
  </property>
</Properties>
</file>